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80000"/>
      </a:lnSpc>
      <a:spcBef>
        <a:spcPts val="0"/>
      </a:spcBef>
      <a:spcAft>
        <a:spcPts val="0"/>
      </a:spcAft>
      <a:buClrTx/>
      <a:buSzTx/>
      <a:buFontTx/>
      <a:buNone/>
      <a:tabLst/>
      <a:defRPr kumimoji="0" sz="8500" b="0" i="0" u="none" strike="noStrike" cap="none" spc="-170" normalizeH="0" baseline="0">
        <a:ln>
          <a:noFill/>
        </a:ln>
        <a:solidFill>
          <a:srgbClr val="A51E4A"/>
        </a:solidFill>
        <a:effectLst/>
        <a:uFillTx/>
        <a:latin typeface="+mj-lt"/>
        <a:ea typeface="+mj-ea"/>
        <a:cs typeface="+mj-cs"/>
        <a:sym typeface="Arial Narrow"/>
      </a:defRPr>
    </a:lvl1pPr>
    <a:lvl2pPr marL="0" marR="0" indent="457200" algn="l" defTabSz="2438338" rtl="0" fontAlgn="auto" latinLnBrk="0" hangingPunct="0">
      <a:lnSpc>
        <a:spcPct val="80000"/>
      </a:lnSpc>
      <a:spcBef>
        <a:spcPts val="0"/>
      </a:spcBef>
      <a:spcAft>
        <a:spcPts val="0"/>
      </a:spcAft>
      <a:buClrTx/>
      <a:buSzTx/>
      <a:buFontTx/>
      <a:buNone/>
      <a:tabLst/>
      <a:defRPr kumimoji="0" sz="8500" b="0" i="0" u="none" strike="noStrike" cap="none" spc="-170" normalizeH="0" baseline="0">
        <a:ln>
          <a:noFill/>
        </a:ln>
        <a:solidFill>
          <a:srgbClr val="A51E4A"/>
        </a:solidFill>
        <a:effectLst/>
        <a:uFillTx/>
        <a:latin typeface="+mj-lt"/>
        <a:ea typeface="+mj-ea"/>
        <a:cs typeface="+mj-cs"/>
        <a:sym typeface="Arial Narrow"/>
      </a:defRPr>
    </a:lvl2pPr>
    <a:lvl3pPr marL="0" marR="0" indent="914400" algn="l" defTabSz="2438338" rtl="0" fontAlgn="auto" latinLnBrk="0" hangingPunct="0">
      <a:lnSpc>
        <a:spcPct val="80000"/>
      </a:lnSpc>
      <a:spcBef>
        <a:spcPts val="0"/>
      </a:spcBef>
      <a:spcAft>
        <a:spcPts val="0"/>
      </a:spcAft>
      <a:buClrTx/>
      <a:buSzTx/>
      <a:buFontTx/>
      <a:buNone/>
      <a:tabLst/>
      <a:defRPr kumimoji="0" sz="8500" b="0" i="0" u="none" strike="noStrike" cap="none" spc="-170" normalizeH="0" baseline="0">
        <a:ln>
          <a:noFill/>
        </a:ln>
        <a:solidFill>
          <a:srgbClr val="A51E4A"/>
        </a:solidFill>
        <a:effectLst/>
        <a:uFillTx/>
        <a:latin typeface="+mj-lt"/>
        <a:ea typeface="+mj-ea"/>
        <a:cs typeface="+mj-cs"/>
        <a:sym typeface="Arial Narrow"/>
      </a:defRPr>
    </a:lvl3pPr>
    <a:lvl4pPr marL="0" marR="0" indent="1371600" algn="l" defTabSz="2438338" rtl="0" fontAlgn="auto" latinLnBrk="0" hangingPunct="0">
      <a:lnSpc>
        <a:spcPct val="80000"/>
      </a:lnSpc>
      <a:spcBef>
        <a:spcPts val="0"/>
      </a:spcBef>
      <a:spcAft>
        <a:spcPts val="0"/>
      </a:spcAft>
      <a:buClrTx/>
      <a:buSzTx/>
      <a:buFontTx/>
      <a:buNone/>
      <a:tabLst/>
      <a:defRPr kumimoji="0" sz="8500" b="0" i="0" u="none" strike="noStrike" cap="none" spc="-170" normalizeH="0" baseline="0">
        <a:ln>
          <a:noFill/>
        </a:ln>
        <a:solidFill>
          <a:srgbClr val="A51E4A"/>
        </a:solidFill>
        <a:effectLst/>
        <a:uFillTx/>
        <a:latin typeface="+mj-lt"/>
        <a:ea typeface="+mj-ea"/>
        <a:cs typeface="+mj-cs"/>
        <a:sym typeface="Arial Narrow"/>
      </a:defRPr>
    </a:lvl4pPr>
    <a:lvl5pPr marL="0" marR="0" indent="1828800" algn="l" defTabSz="2438338" rtl="0" fontAlgn="auto" latinLnBrk="0" hangingPunct="0">
      <a:lnSpc>
        <a:spcPct val="80000"/>
      </a:lnSpc>
      <a:spcBef>
        <a:spcPts val="0"/>
      </a:spcBef>
      <a:spcAft>
        <a:spcPts val="0"/>
      </a:spcAft>
      <a:buClrTx/>
      <a:buSzTx/>
      <a:buFontTx/>
      <a:buNone/>
      <a:tabLst/>
      <a:defRPr kumimoji="0" sz="8500" b="0" i="0" u="none" strike="noStrike" cap="none" spc="-170" normalizeH="0" baseline="0">
        <a:ln>
          <a:noFill/>
        </a:ln>
        <a:solidFill>
          <a:srgbClr val="A51E4A"/>
        </a:solidFill>
        <a:effectLst/>
        <a:uFillTx/>
        <a:latin typeface="+mj-lt"/>
        <a:ea typeface="+mj-ea"/>
        <a:cs typeface="+mj-cs"/>
        <a:sym typeface="Arial Narrow"/>
      </a:defRPr>
    </a:lvl5pPr>
    <a:lvl6pPr marL="0" marR="0" indent="2286000" algn="l" defTabSz="2438338" rtl="0" fontAlgn="auto" latinLnBrk="0" hangingPunct="0">
      <a:lnSpc>
        <a:spcPct val="80000"/>
      </a:lnSpc>
      <a:spcBef>
        <a:spcPts val="0"/>
      </a:spcBef>
      <a:spcAft>
        <a:spcPts val="0"/>
      </a:spcAft>
      <a:buClrTx/>
      <a:buSzTx/>
      <a:buFontTx/>
      <a:buNone/>
      <a:tabLst/>
      <a:defRPr kumimoji="0" sz="8500" b="0" i="0" u="none" strike="noStrike" cap="none" spc="-170" normalizeH="0" baseline="0">
        <a:ln>
          <a:noFill/>
        </a:ln>
        <a:solidFill>
          <a:srgbClr val="A51E4A"/>
        </a:solidFill>
        <a:effectLst/>
        <a:uFillTx/>
        <a:latin typeface="+mj-lt"/>
        <a:ea typeface="+mj-ea"/>
        <a:cs typeface="+mj-cs"/>
        <a:sym typeface="Arial Narrow"/>
      </a:defRPr>
    </a:lvl6pPr>
    <a:lvl7pPr marL="0" marR="0" indent="2743200" algn="l" defTabSz="2438338" rtl="0" fontAlgn="auto" latinLnBrk="0" hangingPunct="0">
      <a:lnSpc>
        <a:spcPct val="80000"/>
      </a:lnSpc>
      <a:spcBef>
        <a:spcPts val="0"/>
      </a:spcBef>
      <a:spcAft>
        <a:spcPts val="0"/>
      </a:spcAft>
      <a:buClrTx/>
      <a:buSzTx/>
      <a:buFontTx/>
      <a:buNone/>
      <a:tabLst/>
      <a:defRPr kumimoji="0" sz="8500" b="0" i="0" u="none" strike="noStrike" cap="none" spc="-170" normalizeH="0" baseline="0">
        <a:ln>
          <a:noFill/>
        </a:ln>
        <a:solidFill>
          <a:srgbClr val="A51E4A"/>
        </a:solidFill>
        <a:effectLst/>
        <a:uFillTx/>
        <a:latin typeface="+mj-lt"/>
        <a:ea typeface="+mj-ea"/>
        <a:cs typeface="+mj-cs"/>
        <a:sym typeface="Arial Narrow"/>
      </a:defRPr>
    </a:lvl7pPr>
    <a:lvl8pPr marL="0" marR="0" indent="3200400" algn="l" defTabSz="2438338" rtl="0" fontAlgn="auto" latinLnBrk="0" hangingPunct="0">
      <a:lnSpc>
        <a:spcPct val="80000"/>
      </a:lnSpc>
      <a:spcBef>
        <a:spcPts val="0"/>
      </a:spcBef>
      <a:spcAft>
        <a:spcPts val="0"/>
      </a:spcAft>
      <a:buClrTx/>
      <a:buSzTx/>
      <a:buFontTx/>
      <a:buNone/>
      <a:tabLst/>
      <a:defRPr kumimoji="0" sz="8500" b="0" i="0" u="none" strike="noStrike" cap="none" spc="-170" normalizeH="0" baseline="0">
        <a:ln>
          <a:noFill/>
        </a:ln>
        <a:solidFill>
          <a:srgbClr val="A51E4A"/>
        </a:solidFill>
        <a:effectLst/>
        <a:uFillTx/>
        <a:latin typeface="+mj-lt"/>
        <a:ea typeface="+mj-ea"/>
        <a:cs typeface="+mj-cs"/>
        <a:sym typeface="Arial Narrow"/>
      </a:defRPr>
    </a:lvl8pPr>
    <a:lvl9pPr marL="0" marR="0" indent="3657600" algn="l" defTabSz="2438338" rtl="0" fontAlgn="auto" latinLnBrk="0" hangingPunct="0">
      <a:lnSpc>
        <a:spcPct val="80000"/>
      </a:lnSpc>
      <a:spcBef>
        <a:spcPts val="0"/>
      </a:spcBef>
      <a:spcAft>
        <a:spcPts val="0"/>
      </a:spcAft>
      <a:buClrTx/>
      <a:buSzTx/>
      <a:buFontTx/>
      <a:buNone/>
      <a:tabLst/>
      <a:defRPr kumimoji="0" sz="8500" b="0" i="0" u="none" strike="noStrike" cap="none" spc="-170" normalizeH="0" baseline="0">
        <a:ln>
          <a:noFill/>
        </a:ln>
        <a:solidFill>
          <a:srgbClr val="A51E4A"/>
        </a:solidFill>
        <a:effectLst/>
        <a:uFillTx/>
        <a:latin typeface="+mj-lt"/>
        <a:ea typeface="+mj-ea"/>
        <a:cs typeface="+mj-cs"/>
        <a:sym typeface="Arial Narrow"/>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p:restoredTop sz="94690"/>
  </p:normalViewPr>
  <p:slideViewPr>
    <p:cSldViewPr snapToGrid="0">
      <p:cViewPr varScale="1">
        <p:scale>
          <a:sx n="69" d="100"/>
          <a:sy n="69" d="100"/>
        </p:scale>
        <p:origin x="-120"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2" name="Shape 432"/>
          <p:cNvSpPr>
            <a:spLocks noGrp="1" noRot="1" noChangeAspect="1"/>
          </p:cNvSpPr>
          <p:nvPr>
            <p:ph type="sldImg"/>
          </p:nvPr>
        </p:nvSpPr>
        <p:spPr>
          <a:xfrm>
            <a:off x="1143000" y="685800"/>
            <a:ext cx="4572000" cy="3429000"/>
          </a:xfrm>
          <a:prstGeom prst="rect">
            <a:avLst/>
          </a:prstGeom>
        </p:spPr>
        <p:txBody>
          <a:bodyPr/>
          <a:lstStyle/>
          <a:p>
            <a:endParaRPr/>
          </a:p>
        </p:txBody>
      </p:sp>
      <p:sp>
        <p:nvSpPr>
          <p:cNvPr id="433" name="Shape 43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8" Type="http://schemas.openxmlformats.org/officeDocument/2006/relationships/hyperlink" Target="http://www.fstl.be" TargetMode="External"/><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hyperlink" Target="http://www.diplodb.be" TargetMode="External"/><Relationship Id="rId12" Type="http://schemas.openxmlformats.org/officeDocument/2006/relationships/image" Target="../media/image14.png"/><Relationship Id="rId2" Type="http://schemas.openxmlformats.org/officeDocument/2006/relationships/image" Target="../media/image1.png"/><Relationship Id="rId16"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8" Type="http://schemas.openxmlformats.org/officeDocument/2006/relationships/hyperlink" Target="http://www.validationdescompetences.be" TargetMode="External"/><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2.tif"/><Relationship Id="rId5" Type="http://schemas.openxmlformats.org/officeDocument/2006/relationships/image" Target="../media/image21.tif"/><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5" name="Titre de la présentation…"/>
          <p:cNvSpPr txBox="1">
            <a:spLocks noGrp="1"/>
          </p:cNvSpPr>
          <p:nvPr>
            <p:ph type="body" sz="quarter" idx="21"/>
          </p:nvPr>
        </p:nvSpPr>
        <p:spPr>
          <a:xfrm>
            <a:off x="1907555" y="4914590"/>
            <a:ext cx="20568890" cy="3226390"/>
          </a:xfrm>
          <a:prstGeom prst="rect">
            <a:avLst/>
          </a:prstGeom>
        </p:spPr>
        <p:txBody>
          <a:bodyPr anchor="ctr"/>
          <a:lstStyle/>
          <a:p>
            <a:pPr defTabSz="2292038">
              <a:defRPr sz="11844" b="1" spc="-236">
                <a:solidFill>
                  <a:srgbClr val="A51E4A"/>
                </a:solidFill>
              </a:defRPr>
            </a:pPr>
            <a:r>
              <a:t>Titre de la présentation</a:t>
            </a:r>
          </a:p>
          <a:p>
            <a:pPr defTabSz="2292038">
              <a:lnSpc>
                <a:spcPct val="80000"/>
              </a:lnSpc>
              <a:defRPr sz="9494" spc="-189">
                <a:solidFill>
                  <a:srgbClr val="A51E4A"/>
                </a:solidFill>
              </a:defRPr>
            </a:pPr>
            <a:r>
              <a:t>Sous-Titre de la présentation</a:t>
            </a:r>
          </a:p>
        </p:txBody>
      </p:sp>
      <p:sp>
        <p:nvSpPr>
          <p:cNvPr id="16" name="Texte niveau 1"/>
          <p:cNvSpPr txBox="1">
            <a:spLocks noGrp="1"/>
          </p:cNvSpPr>
          <p:nvPr>
            <p:ph type="body" sz="quarter" idx="22"/>
          </p:nvPr>
        </p:nvSpPr>
        <p:spPr>
          <a:xfrm>
            <a:off x="1898069" y="8166637"/>
            <a:ext cx="16218031" cy="1491229"/>
          </a:xfrm>
          <a:prstGeom prst="rect">
            <a:avLst/>
          </a:prstGeom>
        </p:spPr>
        <p:txBody>
          <a:bodyPr anchor="ctr"/>
          <a:lstStyle/>
          <a:p>
            <a:r>
              <a:t>Texte niveau 1</a:t>
            </a:r>
          </a:p>
        </p:txBody>
      </p:sp>
      <p:sp>
        <p:nvSpPr>
          <p:cNvPr id="1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Etape 2">
    <p:spTree>
      <p:nvGrpSpPr>
        <p:cNvPr id="1" name=""/>
        <p:cNvGrpSpPr/>
        <p:nvPr/>
      </p:nvGrpSpPr>
      <p:grpSpPr>
        <a:xfrm>
          <a:off x="0" y="0"/>
          <a:ext cx="0" cy="0"/>
          <a:chOff x="0" y="0"/>
          <a:chExt cx="0" cy="0"/>
        </a:xfrm>
      </p:grpSpPr>
      <p:pic>
        <p:nvPicPr>
          <p:cNvPr id="185" name="Image" descr="Image"/>
          <p:cNvPicPr>
            <a:picLocks noChangeAspect="1"/>
          </p:cNvPicPr>
          <p:nvPr/>
        </p:nvPicPr>
        <p:blipFill>
          <a:blip r:embed="rId2"/>
          <a:stretch>
            <a:fillRect/>
          </a:stretch>
        </p:blipFill>
        <p:spPr>
          <a:xfrm flipH="1">
            <a:off x="9588285" y="-4458042"/>
            <a:ext cx="20414483" cy="23787664"/>
          </a:xfrm>
          <a:prstGeom prst="rect">
            <a:avLst/>
          </a:prstGeom>
          <a:ln w="12700">
            <a:miter lim="400000"/>
          </a:ln>
        </p:spPr>
      </p:pic>
      <p:pic>
        <p:nvPicPr>
          <p:cNvPr id="186" name="Image" descr="Image"/>
          <p:cNvPicPr>
            <a:picLocks noChangeAspect="1"/>
          </p:cNvPicPr>
          <p:nvPr/>
        </p:nvPicPr>
        <p:blipFill>
          <a:blip r:embed="rId2"/>
          <a:stretch>
            <a:fillRect/>
          </a:stretch>
        </p:blipFill>
        <p:spPr>
          <a:xfrm flipH="1">
            <a:off x="-3593932" y="-3671872"/>
            <a:ext cx="12218095" cy="14236949"/>
          </a:xfrm>
          <a:prstGeom prst="rect">
            <a:avLst/>
          </a:prstGeom>
          <a:ln w="12700">
            <a:miter lim="400000"/>
          </a:ln>
        </p:spPr>
      </p:pic>
      <p:pic>
        <p:nvPicPr>
          <p:cNvPr id="187" name="Cvdc_template_01-Diodrum (glissés).pdf" descr="Cvdc_template_01-Diodrum (glissés).pdf"/>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88" name="Rectangle"/>
          <p:cNvSpPr/>
          <p:nvPr/>
        </p:nvSpPr>
        <p:spPr>
          <a:xfrm>
            <a:off x="22536776" y="13355373"/>
            <a:ext cx="171771" cy="369103"/>
          </a:xfrm>
          <a:prstGeom prst="rect">
            <a:avLst/>
          </a:prstGeom>
          <a:solidFill>
            <a:srgbClr val="A51E4A"/>
          </a:solidFill>
          <a:ln w="12700">
            <a:miter lim="400000"/>
          </a:ln>
        </p:spPr>
        <p:txBody>
          <a:bodyPr lIns="50800" tIns="50800" rIns="50800" bIns="50800" anchor="ct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pic>
        <p:nvPicPr>
          <p:cNvPr id="189" name="Image" descr="Image"/>
          <p:cNvPicPr>
            <a:picLocks noChangeAspect="1"/>
          </p:cNvPicPr>
          <p:nvPr/>
        </p:nvPicPr>
        <p:blipFill>
          <a:blip r:embed="rId4"/>
          <a:stretch>
            <a:fillRect/>
          </a:stretch>
        </p:blipFill>
        <p:spPr>
          <a:xfrm>
            <a:off x="1185958" y="11261108"/>
            <a:ext cx="1634058" cy="1598119"/>
          </a:xfrm>
          <a:prstGeom prst="rect">
            <a:avLst/>
          </a:prstGeom>
          <a:ln w="12700">
            <a:miter lim="400000"/>
          </a:ln>
        </p:spPr>
      </p:pic>
      <p:pic>
        <p:nvPicPr>
          <p:cNvPr id="190" name="Logo Partenaires_Alpha.png" descr="Logo Partenaires_Alpha.png"/>
          <p:cNvPicPr>
            <a:picLocks noChangeAspect="1"/>
          </p:cNvPicPr>
          <p:nvPr/>
        </p:nvPicPr>
        <p:blipFill>
          <a:blip r:embed="rId5"/>
          <a:srcRect/>
          <a:stretch>
            <a:fillRect/>
          </a:stretch>
        </p:blipFill>
        <p:spPr>
          <a:xfrm>
            <a:off x="10949933" y="11697042"/>
            <a:ext cx="12217958" cy="1163616"/>
          </a:xfrm>
          <a:prstGeom prst="rect">
            <a:avLst/>
          </a:prstGeom>
          <a:ln w="12700">
            <a:miter lim="400000"/>
          </a:ln>
        </p:spPr>
      </p:pic>
      <p:sp>
        <p:nvSpPr>
          <p:cNvPr id="191" name="La Validation des Compétences en 4 étapes"/>
          <p:cNvSpPr txBox="1">
            <a:spLocks noGrp="1"/>
          </p:cNvSpPr>
          <p:nvPr>
            <p:ph type="body" sz="quarter" idx="21"/>
          </p:nvPr>
        </p:nvSpPr>
        <p:spPr>
          <a:xfrm>
            <a:off x="1625817" y="1074217"/>
            <a:ext cx="19167904" cy="1737667"/>
          </a:xfrm>
          <a:prstGeom prst="rect">
            <a:avLst/>
          </a:prstGeom>
        </p:spPr>
        <p:txBody>
          <a:bodyPr anchor="ctr"/>
          <a:lstStyle>
            <a:lvl1pPr defTabSz="2438338">
              <a:lnSpc>
                <a:spcPct val="80000"/>
              </a:lnSpc>
              <a:defRPr sz="8500" spc="-170">
                <a:solidFill>
                  <a:srgbClr val="A51E4A"/>
                </a:solidFill>
              </a:defRPr>
            </a:lvl1pPr>
          </a:lstStyle>
          <a:p>
            <a:r>
              <a:t>La Validation des Compétences en 4 étapes</a:t>
            </a:r>
          </a:p>
        </p:txBody>
      </p:sp>
      <p:sp>
        <p:nvSpPr>
          <p:cNvPr id="192" name="Numéro de diapositive"/>
          <p:cNvSpPr txBox="1">
            <a:spLocks noGrp="1"/>
          </p:cNvSpPr>
          <p:nvPr>
            <p:ph type="sldNum" sz="quarter" idx="2"/>
          </p:nvPr>
        </p:nvSpPr>
        <p:spPr>
          <a:xfrm>
            <a:off x="22461258" y="12985698"/>
            <a:ext cx="322809" cy="3683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Etape 3">
    <p:spTree>
      <p:nvGrpSpPr>
        <p:cNvPr id="1" name=""/>
        <p:cNvGrpSpPr/>
        <p:nvPr/>
      </p:nvGrpSpPr>
      <p:grpSpPr>
        <a:xfrm>
          <a:off x="0" y="0"/>
          <a:ext cx="0" cy="0"/>
          <a:chOff x="0" y="0"/>
          <a:chExt cx="0" cy="0"/>
        </a:xfrm>
      </p:grpSpPr>
      <p:pic>
        <p:nvPicPr>
          <p:cNvPr id="199" name="Image" descr="Image"/>
          <p:cNvPicPr>
            <a:picLocks noChangeAspect="1"/>
          </p:cNvPicPr>
          <p:nvPr/>
        </p:nvPicPr>
        <p:blipFill>
          <a:blip r:embed="rId2"/>
          <a:stretch>
            <a:fillRect/>
          </a:stretch>
        </p:blipFill>
        <p:spPr>
          <a:xfrm flipH="1">
            <a:off x="9588285" y="-4458042"/>
            <a:ext cx="20414483" cy="23787664"/>
          </a:xfrm>
          <a:prstGeom prst="rect">
            <a:avLst/>
          </a:prstGeom>
          <a:ln w="12700">
            <a:miter lim="400000"/>
          </a:ln>
        </p:spPr>
      </p:pic>
      <p:pic>
        <p:nvPicPr>
          <p:cNvPr id="200" name="Image" descr="Image"/>
          <p:cNvPicPr>
            <a:picLocks noChangeAspect="1"/>
          </p:cNvPicPr>
          <p:nvPr/>
        </p:nvPicPr>
        <p:blipFill>
          <a:blip r:embed="rId2"/>
          <a:stretch>
            <a:fillRect/>
          </a:stretch>
        </p:blipFill>
        <p:spPr>
          <a:xfrm flipH="1">
            <a:off x="-3593932" y="-3671872"/>
            <a:ext cx="12218095" cy="14236949"/>
          </a:xfrm>
          <a:prstGeom prst="rect">
            <a:avLst/>
          </a:prstGeom>
          <a:ln w="12700">
            <a:miter lim="400000"/>
          </a:ln>
        </p:spPr>
      </p:pic>
      <p:pic>
        <p:nvPicPr>
          <p:cNvPr id="201" name="Cvdc_template_01-Diodrum (glissés).pdf" descr="Cvdc_template_01-Diodrum (glissés).pdf"/>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02" name="La Validation des Compétences en 4 étapes"/>
          <p:cNvSpPr txBox="1">
            <a:spLocks noGrp="1"/>
          </p:cNvSpPr>
          <p:nvPr>
            <p:ph type="body" sz="quarter" idx="21"/>
          </p:nvPr>
        </p:nvSpPr>
        <p:spPr>
          <a:xfrm>
            <a:off x="1625817" y="1074217"/>
            <a:ext cx="19167904" cy="1737667"/>
          </a:xfrm>
          <a:prstGeom prst="rect">
            <a:avLst/>
          </a:prstGeom>
        </p:spPr>
        <p:txBody>
          <a:bodyPr anchor="ctr"/>
          <a:lstStyle>
            <a:lvl1pPr defTabSz="2438338">
              <a:lnSpc>
                <a:spcPct val="80000"/>
              </a:lnSpc>
              <a:defRPr sz="8500" spc="-170">
                <a:solidFill>
                  <a:srgbClr val="A51E4A"/>
                </a:solidFill>
              </a:defRPr>
            </a:lvl1pPr>
          </a:lstStyle>
          <a:p>
            <a:r>
              <a:t>La Validation des Compétences en 4 étapes</a:t>
            </a:r>
          </a:p>
        </p:txBody>
      </p:sp>
      <p:sp>
        <p:nvSpPr>
          <p:cNvPr id="203" name="Rectangle"/>
          <p:cNvSpPr/>
          <p:nvPr/>
        </p:nvSpPr>
        <p:spPr>
          <a:xfrm>
            <a:off x="22536776" y="13355373"/>
            <a:ext cx="171771" cy="369103"/>
          </a:xfrm>
          <a:prstGeom prst="rect">
            <a:avLst/>
          </a:prstGeom>
          <a:solidFill>
            <a:srgbClr val="A51E4A"/>
          </a:solidFill>
          <a:ln w="12700">
            <a:miter lim="400000"/>
          </a:ln>
        </p:spPr>
        <p:txBody>
          <a:bodyPr lIns="50800" tIns="50800" rIns="50800" bIns="50800" anchor="ct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pic>
        <p:nvPicPr>
          <p:cNvPr id="204" name="Image" descr="Image"/>
          <p:cNvPicPr>
            <a:picLocks noChangeAspect="1"/>
          </p:cNvPicPr>
          <p:nvPr/>
        </p:nvPicPr>
        <p:blipFill>
          <a:blip r:embed="rId4"/>
          <a:stretch>
            <a:fillRect/>
          </a:stretch>
        </p:blipFill>
        <p:spPr>
          <a:xfrm>
            <a:off x="1185958" y="11261108"/>
            <a:ext cx="1634058" cy="1598119"/>
          </a:xfrm>
          <a:prstGeom prst="rect">
            <a:avLst/>
          </a:prstGeom>
          <a:ln w="12700">
            <a:miter lim="400000"/>
          </a:ln>
        </p:spPr>
      </p:pic>
      <p:pic>
        <p:nvPicPr>
          <p:cNvPr id="205" name="Logo Partenaires_Alpha.png" descr="Logo Partenaires_Alpha.png"/>
          <p:cNvPicPr>
            <a:picLocks noChangeAspect="1"/>
          </p:cNvPicPr>
          <p:nvPr/>
        </p:nvPicPr>
        <p:blipFill>
          <a:blip r:embed="rId5"/>
          <a:srcRect/>
          <a:stretch>
            <a:fillRect/>
          </a:stretch>
        </p:blipFill>
        <p:spPr>
          <a:xfrm>
            <a:off x="10949933" y="11697042"/>
            <a:ext cx="12217958" cy="1163616"/>
          </a:xfrm>
          <a:prstGeom prst="rect">
            <a:avLst/>
          </a:prstGeom>
          <a:ln w="12700">
            <a:miter lim="400000"/>
          </a:ln>
        </p:spPr>
      </p:pic>
      <p:sp>
        <p:nvSpPr>
          <p:cNvPr id="206" name="Numéro de diapositive"/>
          <p:cNvSpPr txBox="1">
            <a:spLocks noGrp="1"/>
          </p:cNvSpPr>
          <p:nvPr>
            <p:ph type="sldNum" sz="quarter" idx="2"/>
          </p:nvPr>
        </p:nvSpPr>
        <p:spPr>
          <a:xfrm>
            <a:off x="22461258" y="12985698"/>
            <a:ext cx="322809" cy="3683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Etape 4">
    <p:spTree>
      <p:nvGrpSpPr>
        <p:cNvPr id="1" name=""/>
        <p:cNvGrpSpPr/>
        <p:nvPr/>
      </p:nvGrpSpPr>
      <p:grpSpPr>
        <a:xfrm>
          <a:off x="0" y="0"/>
          <a:ext cx="0" cy="0"/>
          <a:chOff x="0" y="0"/>
          <a:chExt cx="0" cy="0"/>
        </a:xfrm>
      </p:grpSpPr>
      <p:pic>
        <p:nvPicPr>
          <p:cNvPr id="213" name="Image" descr="Image"/>
          <p:cNvPicPr>
            <a:picLocks noChangeAspect="1"/>
          </p:cNvPicPr>
          <p:nvPr/>
        </p:nvPicPr>
        <p:blipFill>
          <a:blip r:embed="rId2"/>
          <a:stretch>
            <a:fillRect/>
          </a:stretch>
        </p:blipFill>
        <p:spPr>
          <a:xfrm flipH="1">
            <a:off x="9588285" y="-4458042"/>
            <a:ext cx="20414483" cy="23787664"/>
          </a:xfrm>
          <a:prstGeom prst="rect">
            <a:avLst/>
          </a:prstGeom>
          <a:ln w="12700">
            <a:miter lim="400000"/>
          </a:ln>
        </p:spPr>
      </p:pic>
      <p:pic>
        <p:nvPicPr>
          <p:cNvPr id="214" name="Image" descr="Image"/>
          <p:cNvPicPr>
            <a:picLocks noChangeAspect="1"/>
          </p:cNvPicPr>
          <p:nvPr/>
        </p:nvPicPr>
        <p:blipFill>
          <a:blip r:embed="rId2"/>
          <a:stretch>
            <a:fillRect/>
          </a:stretch>
        </p:blipFill>
        <p:spPr>
          <a:xfrm flipH="1">
            <a:off x="-3593932" y="-3671872"/>
            <a:ext cx="12218095" cy="14236949"/>
          </a:xfrm>
          <a:prstGeom prst="rect">
            <a:avLst/>
          </a:prstGeom>
          <a:ln w="12700">
            <a:miter lim="400000"/>
          </a:ln>
        </p:spPr>
      </p:pic>
      <p:pic>
        <p:nvPicPr>
          <p:cNvPr id="215" name="Cvdc_template_01-Diodrum (glissés).pdf" descr="Cvdc_template_01-Diodrum (glissés).pdf"/>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16" name="Rectangle"/>
          <p:cNvSpPr/>
          <p:nvPr/>
        </p:nvSpPr>
        <p:spPr>
          <a:xfrm>
            <a:off x="22536776" y="13355373"/>
            <a:ext cx="171771" cy="369103"/>
          </a:xfrm>
          <a:prstGeom prst="rect">
            <a:avLst/>
          </a:prstGeom>
          <a:solidFill>
            <a:srgbClr val="A51E4A"/>
          </a:solidFill>
          <a:ln w="12700">
            <a:miter lim="400000"/>
          </a:ln>
        </p:spPr>
        <p:txBody>
          <a:bodyPr lIns="50800" tIns="50800" rIns="50800" bIns="50800" anchor="ct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pic>
        <p:nvPicPr>
          <p:cNvPr id="217" name="Image" descr="Image"/>
          <p:cNvPicPr>
            <a:picLocks noChangeAspect="1"/>
          </p:cNvPicPr>
          <p:nvPr/>
        </p:nvPicPr>
        <p:blipFill>
          <a:blip r:embed="rId4"/>
          <a:stretch>
            <a:fillRect/>
          </a:stretch>
        </p:blipFill>
        <p:spPr>
          <a:xfrm>
            <a:off x="1185958" y="11261108"/>
            <a:ext cx="1634058" cy="1598119"/>
          </a:xfrm>
          <a:prstGeom prst="rect">
            <a:avLst/>
          </a:prstGeom>
          <a:ln w="12700">
            <a:miter lim="400000"/>
          </a:ln>
        </p:spPr>
      </p:pic>
      <p:pic>
        <p:nvPicPr>
          <p:cNvPr id="218" name="Logo Partenaires_Alpha.png" descr="Logo Partenaires_Alpha.png"/>
          <p:cNvPicPr>
            <a:picLocks noChangeAspect="1"/>
          </p:cNvPicPr>
          <p:nvPr/>
        </p:nvPicPr>
        <p:blipFill>
          <a:blip r:embed="rId5"/>
          <a:srcRect/>
          <a:stretch>
            <a:fillRect/>
          </a:stretch>
        </p:blipFill>
        <p:spPr>
          <a:xfrm>
            <a:off x="10949933" y="11697042"/>
            <a:ext cx="12217958" cy="1163616"/>
          </a:xfrm>
          <a:prstGeom prst="rect">
            <a:avLst/>
          </a:prstGeom>
          <a:ln w="12700">
            <a:miter lim="400000"/>
          </a:ln>
        </p:spPr>
      </p:pic>
      <p:sp>
        <p:nvSpPr>
          <p:cNvPr id="219" name="La Validation des Compétences en 4 étapes"/>
          <p:cNvSpPr txBox="1">
            <a:spLocks noGrp="1"/>
          </p:cNvSpPr>
          <p:nvPr>
            <p:ph type="body" sz="quarter" idx="21"/>
          </p:nvPr>
        </p:nvSpPr>
        <p:spPr>
          <a:xfrm>
            <a:off x="1625817" y="1074217"/>
            <a:ext cx="19167904" cy="1737667"/>
          </a:xfrm>
          <a:prstGeom prst="rect">
            <a:avLst/>
          </a:prstGeom>
        </p:spPr>
        <p:txBody>
          <a:bodyPr anchor="ctr"/>
          <a:lstStyle>
            <a:lvl1pPr defTabSz="2438338">
              <a:lnSpc>
                <a:spcPct val="80000"/>
              </a:lnSpc>
              <a:defRPr sz="8500" spc="-170">
                <a:solidFill>
                  <a:srgbClr val="A51E4A"/>
                </a:solidFill>
              </a:defRPr>
            </a:lvl1pPr>
          </a:lstStyle>
          <a:p>
            <a:r>
              <a:t>La Validation des Compétences en 4 étapes</a:t>
            </a:r>
          </a:p>
        </p:txBody>
      </p:sp>
      <p:sp>
        <p:nvSpPr>
          <p:cNvPr id="220" name="Numéro de diapositive"/>
          <p:cNvSpPr txBox="1">
            <a:spLocks noGrp="1"/>
          </p:cNvSpPr>
          <p:nvPr>
            <p:ph type="sldNum" sz="quarter" idx="2"/>
          </p:nvPr>
        </p:nvSpPr>
        <p:spPr>
          <a:xfrm>
            <a:off x="22461258" y="12985698"/>
            <a:ext cx="322809" cy="3683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Avantages">
    <p:spTree>
      <p:nvGrpSpPr>
        <p:cNvPr id="1" name=""/>
        <p:cNvGrpSpPr/>
        <p:nvPr/>
      </p:nvGrpSpPr>
      <p:grpSpPr>
        <a:xfrm>
          <a:off x="0" y="0"/>
          <a:ext cx="0" cy="0"/>
          <a:chOff x="0" y="0"/>
          <a:chExt cx="0" cy="0"/>
        </a:xfrm>
      </p:grpSpPr>
      <p:pic>
        <p:nvPicPr>
          <p:cNvPr id="227" name="Image" descr="Image"/>
          <p:cNvPicPr>
            <a:picLocks noChangeAspect="1"/>
          </p:cNvPicPr>
          <p:nvPr/>
        </p:nvPicPr>
        <p:blipFill>
          <a:blip r:embed="rId2"/>
          <a:stretch>
            <a:fillRect/>
          </a:stretch>
        </p:blipFill>
        <p:spPr>
          <a:xfrm flipH="1">
            <a:off x="9588285" y="-4458042"/>
            <a:ext cx="20414483" cy="23787664"/>
          </a:xfrm>
          <a:prstGeom prst="rect">
            <a:avLst/>
          </a:prstGeom>
          <a:ln w="12700">
            <a:miter lim="400000"/>
          </a:ln>
        </p:spPr>
      </p:pic>
      <p:pic>
        <p:nvPicPr>
          <p:cNvPr id="228" name="Image" descr="Image"/>
          <p:cNvPicPr>
            <a:picLocks noChangeAspect="1"/>
          </p:cNvPicPr>
          <p:nvPr/>
        </p:nvPicPr>
        <p:blipFill>
          <a:blip r:embed="rId2"/>
          <a:stretch>
            <a:fillRect/>
          </a:stretch>
        </p:blipFill>
        <p:spPr>
          <a:xfrm flipH="1">
            <a:off x="-3593932" y="-3671872"/>
            <a:ext cx="12218095" cy="14236949"/>
          </a:xfrm>
          <a:prstGeom prst="rect">
            <a:avLst/>
          </a:prstGeom>
          <a:ln w="12700">
            <a:miter lim="400000"/>
          </a:ln>
        </p:spPr>
      </p:pic>
      <p:sp>
        <p:nvSpPr>
          <p:cNvPr id="229" name="Rectangle"/>
          <p:cNvSpPr/>
          <p:nvPr/>
        </p:nvSpPr>
        <p:spPr>
          <a:xfrm>
            <a:off x="22536776" y="13355373"/>
            <a:ext cx="171771" cy="369103"/>
          </a:xfrm>
          <a:prstGeom prst="rect">
            <a:avLst/>
          </a:prstGeom>
          <a:solidFill>
            <a:srgbClr val="A51E4A"/>
          </a:solidFill>
          <a:ln w="12700">
            <a:miter lim="400000"/>
          </a:ln>
        </p:spPr>
        <p:txBody>
          <a:bodyPr lIns="50800" tIns="50800" rIns="50800" bIns="50800" anchor="ct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sp>
        <p:nvSpPr>
          <p:cNvPr id="230" name="Numéro de diapositive"/>
          <p:cNvSpPr txBox="1">
            <a:spLocks noGrp="1"/>
          </p:cNvSpPr>
          <p:nvPr>
            <p:ph type="sldNum" sz="quarter" idx="2"/>
          </p:nvPr>
        </p:nvSpPr>
        <p:spPr>
          <a:xfrm>
            <a:off x="22461258" y="12985698"/>
            <a:ext cx="322809" cy="368301"/>
          </a:xfrm>
          <a:prstGeom prst="rect">
            <a:avLst/>
          </a:prstGeom>
        </p:spPr>
        <p:txBody>
          <a:bodyPr/>
          <a:lstStyle/>
          <a:p>
            <a:fld id="{86CB4B4D-7CA3-9044-876B-883B54F8677D}" type="slidenum">
              <a:t>‹N°›</a:t>
            </a:fld>
            <a:endParaRPr/>
          </a:p>
        </p:txBody>
      </p:sp>
      <p:pic>
        <p:nvPicPr>
          <p:cNvPr id="231" name="Image" descr="Image"/>
          <p:cNvPicPr>
            <a:picLocks noChangeAspect="1"/>
          </p:cNvPicPr>
          <p:nvPr/>
        </p:nvPicPr>
        <p:blipFill>
          <a:blip r:embed="rId3"/>
          <a:stretch>
            <a:fillRect/>
          </a:stretch>
        </p:blipFill>
        <p:spPr>
          <a:xfrm>
            <a:off x="1185958" y="11261108"/>
            <a:ext cx="1634058" cy="1598119"/>
          </a:xfrm>
          <a:prstGeom prst="rect">
            <a:avLst/>
          </a:prstGeom>
          <a:ln w="12700">
            <a:miter lim="400000"/>
          </a:ln>
        </p:spPr>
      </p:pic>
      <p:pic>
        <p:nvPicPr>
          <p:cNvPr id="232" name="Logo Partenaires_Alpha.png" descr="Logo Partenaires_Alpha.png"/>
          <p:cNvPicPr>
            <a:picLocks noChangeAspect="1"/>
          </p:cNvPicPr>
          <p:nvPr/>
        </p:nvPicPr>
        <p:blipFill>
          <a:blip r:embed="rId4"/>
          <a:srcRect/>
          <a:stretch>
            <a:fillRect/>
          </a:stretch>
        </p:blipFill>
        <p:spPr>
          <a:xfrm>
            <a:off x="10949933" y="11697042"/>
            <a:ext cx="12217958" cy="1163616"/>
          </a:xfrm>
          <a:prstGeom prst="rect">
            <a:avLst/>
          </a:prstGeom>
          <a:ln w="12700">
            <a:miter lim="400000"/>
          </a:ln>
        </p:spPr>
      </p:pic>
      <p:sp>
        <p:nvSpPr>
          <p:cNvPr id="233" name="Texte"/>
          <p:cNvSpPr txBox="1"/>
          <p:nvPr/>
        </p:nvSpPr>
        <p:spPr>
          <a:xfrm>
            <a:off x="22503004" y="12985698"/>
            <a:ext cx="239317" cy="368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b">
            <a:spAutoFit/>
          </a:bodyPr>
          <a:lstStyle>
            <a:lvl1pPr algn="ctr" defTabSz="584200">
              <a:lnSpc>
                <a:spcPct val="100000"/>
              </a:lnSpc>
              <a:defRPr sz="1800" b="1" spc="0"/>
            </a:lvl1pPr>
          </a:lstStyle>
          <a:p>
            <a:fld id="{86CB4B4D-7CA3-9044-876B-883B54F8677D}" type="slidenum">
              <a:t>‹N°›</a:t>
            </a:fld>
            <a:endParaRPr/>
          </a:p>
        </p:txBody>
      </p:sp>
      <p:sp>
        <p:nvSpPr>
          <p:cNvPr id="234" name="La Validation des Compétences ; un outil pour développer votre carrière professionnelle"/>
          <p:cNvSpPr txBox="1">
            <a:spLocks noGrp="1"/>
          </p:cNvSpPr>
          <p:nvPr>
            <p:ph type="body" sz="quarter" idx="21"/>
          </p:nvPr>
        </p:nvSpPr>
        <p:spPr>
          <a:xfrm>
            <a:off x="1625817" y="1074217"/>
            <a:ext cx="21132367" cy="1737667"/>
          </a:xfrm>
          <a:prstGeom prst="rect">
            <a:avLst/>
          </a:prstGeom>
        </p:spPr>
        <p:txBody>
          <a:bodyPr anchor="ctr"/>
          <a:lstStyle>
            <a:lvl1pPr defTabSz="1779987">
              <a:lnSpc>
                <a:spcPct val="80000"/>
              </a:lnSpc>
              <a:defRPr sz="6205" spc="-124">
                <a:solidFill>
                  <a:srgbClr val="A51E4A"/>
                </a:solidFill>
              </a:defRPr>
            </a:lvl1pPr>
          </a:lstStyle>
          <a:p>
            <a:r>
              <a:t>La Validation des Compétences ; un outil pour développer votre carrière professionnelle</a:t>
            </a:r>
          </a:p>
        </p:txBody>
      </p:sp>
      <p:grpSp>
        <p:nvGrpSpPr>
          <p:cNvPr id="272" name="Grouper"/>
          <p:cNvGrpSpPr/>
          <p:nvPr/>
        </p:nvGrpSpPr>
        <p:grpSpPr>
          <a:xfrm>
            <a:off x="1661123" y="3124985"/>
            <a:ext cx="20521176" cy="8225823"/>
            <a:chOff x="0" y="0"/>
            <a:chExt cx="20521176" cy="8225821"/>
          </a:xfrm>
        </p:grpSpPr>
        <p:grpSp>
          <p:nvGrpSpPr>
            <p:cNvPr id="240" name="Grouper"/>
            <p:cNvGrpSpPr/>
            <p:nvPr/>
          </p:nvGrpSpPr>
          <p:grpSpPr>
            <a:xfrm>
              <a:off x="1477286" y="4674522"/>
              <a:ext cx="5185084" cy="3384615"/>
              <a:chOff x="0" y="0"/>
              <a:chExt cx="5185082" cy="3384614"/>
            </a:xfrm>
          </p:grpSpPr>
          <p:sp>
            <p:nvSpPr>
              <p:cNvPr id="235" name="Rectangle aux angles arrondis"/>
              <p:cNvSpPr/>
              <p:nvPr/>
            </p:nvSpPr>
            <p:spPr>
              <a:xfrm>
                <a:off x="0" y="849329"/>
                <a:ext cx="5185083" cy="1918076"/>
              </a:xfrm>
              <a:prstGeom prst="roundRect">
                <a:avLst>
                  <a:gd name="adj" fmla="val 19461"/>
                </a:avLst>
              </a:prstGeom>
              <a:solidFill>
                <a:srgbClr val="E5CAD1"/>
              </a:solidFill>
              <a:ln w="12700" cap="flat">
                <a:noFill/>
                <a:miter lim="400000"/>
              </a:ln>
              <a:effectLst>
                <a:outerShdw blurRad="63500" dist="76200" dir="2700000" rotWithShape="0">
                  <a:srgbClr val="6F88C5">
                    <a:alpha val="50000"/>
                  </a:srgbClr>
                </a:outerShdw>
              </a:effectLst>
            </p:spPr>
            <p:txBody>
              <a:bodyPr wrap="square" lIns="50800" tIns="50800" rIns="50800" bIns="50800" numCol="1" anchor="ctr">
                <a:noAutofit/>
              </a:bodyPr>
              <a:lstStyle/>
              <a:p>
                <a:pPr defTabSz="825500">
                  <a:lnSpc>
                    <a:spcPct val="100000"/>
                  </a:lnSpc>
                  <a:defRPr sz="4100" spc="0">
                    <a:solidFill>
                      <a:srgbClr val="FFFFFF"/>
                    </a:solidFill>
                    <a:latin typeface="Diodrum Medium"/>
                    <a:ea typeface="Diodrum Medium"/>
                    <a:cs typeface="Diodrum Medium"/>
                    <a:sym typeface="Diodrum Medium"/>
                  </a:defRPr>
                </a:pPr>
                <a:endParaRPr/>
              </a:p>
            </p:txBody>
          </p:sp>
          <p:pic>
            <p:nvPicPr>
              <p:cNvPr id="236" name="Image" descr="Image"/>
              <p:cNvPicPr>
                <a:picLocks noChangeAspect="1"/>
              </p:cNvPicPr>
              <p:nvPr/>
            </p:nvPicPr>
            <p:blipFill>
              <a:blip r:embed="rId5"/>
              <a:stretch>
                <a:fillRect/>
              </a:stretch>
            </p:blipFill>
            <p:spPr>
              <a:xfrm>
                <a:off x="234527" y="0"/>
                <a:ext cx="1065878" cy="1515834"/>
              </a:xfrm>
              <a:prstGeom prst="rect">
                <a:avLst/>
              </a:prstGeom>
              <a:ln w="12700" cap="flat">
                <a:noFill/>
                <a:miter lim="400000"/>
              </a:ln>
              <a:effectLst>
                <a:outerShdw blurRad="63500" dist="76200" dir="2700000" rotWithShape="0">
                  <a:srgbClr val="6F88C5">
                    <a:alpha val="50000"/>
                  </a:srgbClr>
                </a:outerShdw>
              </a:effectLst>
            </p:spPr>
          </p:pic>
          <p:sp>
            <p:nvSpPr>
              <p:cNvPr id="237" name="des candidats ont plus confiance en eux…"/>
              <p:cNvSpPr/>
              <p:nvPr/>
            </p:nvSpPr>
            <p:spPr>
              <a:xfrm>
                <a:off x="1282072" y="2114614"/>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825500">
                  <a:lnSpc>
                    <a:spcPct val="100000"/>
                  </a:lnSpc>
                  <a:defRPr sz="1600" spc="0">
                    <a:solidFill>
                      <a:srgbClr val="000000"/>
                    </a:solidFill>
                    <a:latin typeface="Diodrum Medium"/>
                    <a:ea typeface="Diodrum Medium"/>
                    <a:cs typeface="Diodrum Medium"/>
                    <a:sym typeface="Diodrum Medium"/>
                  </a:defRPr>
                </a:pPr>
                <a:r>
                  <a:t>des candidats ont plus confiance en eux </a:t>
                </a:r>
              </a:p>
              <a:p>
                <a:pPr defTabSz="825500">
                  <a:lnSpc>
                    <a:spcPct val="100000"/>
                  </a:lnSpc>
                  <a:defRPr sz="1600" spc="0">
                    <a:solidFill>
                      <a:srgbClr val="000000"/>
                    </a:solidFill>
                    <a:latin typeface="Diodrum Medium"/>
                    <a:ea typeface="Diodrum Medium"/>
                    <a:cs typeface="Diodrum Medium"/>
                    <a:sym typeface="Diodrum Medium"/>
                  </a:defRPr>
                </a:pPr>
                <a:r>
                  <a:t>(Etude d’impact de Sonecom, 2012) </a:t>
                </a:r>
              </a:p>
            </p:txBody>
          </p:sp>
          <p:pic>
            <p:nvPicPr>
              <p:cNvPr id="238" name="Image" descr="Image"/>
              <p:cNvPicPr>
                <a:picLocks noChangeAspect="1"/>
              </p:cNvPicPr>
              <p:nvPr/>
            </p:nvPicPr>
            <p:blipFill>
              <a:blip r:embed="rId6"/>
              <a:stretch>
                <a:fillRect/>
              </a:stretch>
            </p:blipFill>
            <p:spPr>
              <a:xfrm>
                <a:off x="238376" y="1647225"/>
                <a:ext cx="1058180" cy="934780"/>
              </a:xfrm>
              <a:prstGeom prst="rect">
                <a:avLst/>
              </a:prstGeom>
              <a:ln w="12700" cap="flat">
                <a:noFill/>
                <a:miter lim="400000"/>
              </a:ln>
              <a:effectLst>
                <a:outerShdw blurRad="63500" dist="76200" dir="2700000" rotWithShape="0">
                  <a:srgbClr val="6F88C5">
                    <a:alpha val="50000"/>
                  </a:srgbClr>
                </a:outerShdw>
              </a:effectLst>
            </p:spPr>
          </p:pic>
          <p:sp>
            <p:nvSpPr>
              <p:cNvPr id="239" name="RENFORCEMENT…"/>
              <p:cNvSpPr/>
              <p:nvPr/>
            </p:nvSpPr>
            <p:spPr>
              <a:xfrm>
                <a:off x="1564435" y="1316064"/>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457200">
                  <a:lnSpc>
                    <a:spcPct val="70000"/>
                  </a:lnSpc>
                  <a:defRPr sz="2133" b="1" i="1" spc="0">
                    <a:latin typeface="Helvetica Neue"/>
                    <a:ea typeface="Helvetica Neue"/>
                    <a:cs typeface="Helvetica Neue"/>
                    <a:sym typeface="Helvetica Neue"/>
                  </a:defRPr>
                </a:pPr>
                <a:r>
                  <a:t>RENFORCEMENT</a:t>
                </a:r>
              </a:p>
              <a:p>
                <a:pPr defTabSz="457200">
                  <a:lnSpc>
                    <a:spcPct val="70000"/>
                  </a:lnSpc>
                  <a:defRPr sz="2133" b="1" i="1" spc="0">
                    <a:latin typeface="Helvetica Neue"/>
                    <a:ea typeface="Helvetica Neue"/>
                    <a:cs typeface="Helvetica Neue"/>
                    <a:sym typeface="Helvetica Neue"/>
                  </a:defRPr>
                </a:pPr>
                <a:r>
                  <a:t>DE L’ESTIME DE SOI </a:t>
                </a:r>
              </a:p>
            </p:txBody>
          </p:sp>
        </p:grpSp>
        <p:grpSp>
          <p:nvGrpSpPr>
            <p:cNvPr id="247" name="Grouper"/>
            <p:cNvGrpSpPr/>
            <p:nvPr/>
          </p:nvGrpSpPr>
          <p:grpSpPr>
            <a:xfrm>
              <a:off x="0" y="-1"/>
              <a:ext cx="6662370" cy="3530731"/>
              <a:chOff x="0" y="0"/>
              <a:chExt cx="6662369" cy="3530729"/>
            </a:xfrm>
          </p:grpSpPr>
          <p:sp>
            <p:nvSpPr>
              <p:cNvPr id="241" name="Rectangle aux angles arrondis"/>
              <p:cNvSpPr/>
              <p:nvPr/>
            </p:nvSpPr>
            <p:spPr>
              <a:xfrm>
                <a:off x="0" y="711995"/>
                <a:ext cx="6662370" cy="2818735"/>
              </a:xfrm>
              <a:prstGeom prst="roundRect">
                <a:avLst>
                  <a:gd name="adj" fmla="val 13243"/>
                </a:avLst>
              </a:prstGeom>
              <a:solidFill>
                <a:srgbClr val="E5CAD1"/>
              </a:solidFill>
              <a:ln w="12700" cap="flat">
                <a:noFill/>
                <a:miter lim="400000"/>
              </a:ln>
              <a:effectLst>
                <a:outerShdw blurRad="63500" dist="76200" dir="2700000" rotWithShape="0">
                  <a:srgbClr val="6F88C5">
                    <a:alpha val="50000"/>
                  </a:srgbClr>
                </a:outerShdw>
              </a:effectLst>
            </p:spPr>
            <p:txBody>
              <a:bodyPr wrap="square" lIns="50800" tIns="50800" rIns="50800" bIns="50800" numCol="1" anchor="ctr">
                <a:noAutofit/>
              </a:bodyPr>
              <a:lstStyle/>
              <a:p>
                <a:pPr defTabSz="825500">
                  <a:lnSpc>
                    <a:spcPct val="100000"/>
                  </a:lnSpc>
                  <a:defRPr sz="4100" spc="0">
                    <a:solidFill>
                      <a:srgbClr val="FFFFFF"/>
                    </a:solidFill>
                    <a:latin typeface="Diodrum Medium"/>
                    <a:ea typeface="Diodrum Medium"/>
                    <a:cs typeface="Diodrum Medium"/>
                    <a:sym typeface="Diodrum Medium"/>
                  </a:defRPr>
                </a:pPr>
                <a:endParaRPr/>
              </a:p>
            </p:txBody>
          </p:sp>
          <p:sp>
            <p:nvSpPr>
              <p:cNvPr id="242" name="ACCÈS À LA PROFESSION (Automobile, Construction, Coiffure, Electricité, Esthétique, Boulangerie) * Contact : Guichets d’entreprise – www.diplodb.be…"/>
              <p:cNvSpPr/>
              <p:nvPr/>
            </p:nvSpPr>
            <p:spPr>
              <a:xfrm>
                <a:off x="95055" y="2528852"/>
                <a:ext cx="64722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defTabSz="825500">
                  <a:lnSpc>
                    <a:spcPct val="100000"/>
                  </a:lnSpc>
                  <a:defRPr sz="1600" spc="0">
                    <a:solidFill>
                      <a:srgbClr val="000000"/>
                    </a:solidFill>
                    <a:latin typeface="Diodrum Medium"/>
                    <a:ea typeface="Diodrum Medium"/>
                    <a:cs typeface="Diodrum Medium"/>
                    <a:sym typeface="Diodrum Medium"/>
                  </a:defRPr>
                </a:pPr>
                <a:r>
                  <a:rPr b="1">
                    <a:latin typeface="+mn-lt"/>
                    <a:ea typeface="+mn-ea"/>
                    <a:cs typeface="+mn-cs"/>
                    <a:sym typeface="Diodrum"/>
                  </a:rPr>
                  <a:t>ACCÈS À LA PROFESSION</a:t>
                </a:r>
                <a:r>
                  <a:t> (Automobile, Construction, Coiffure, Electricité, Esthétique, Boulangerie) *</a:t>
                </a:r>
                <a:br/>
                <a:r>
                  <a:t>Contact : Guichets d’entreprise –</a:t>
                </a:r>
                <a:r>
                  <a:rPr>
                    <a:solidFill>
                      <a:srgbClr val="A51E4A"/>
                    </a:solidFill>
                  </a:rPr>
                  <a:t> </a:t>
                </a:r>
                <a:r>
                  <a:rPr u="sng">
                    <a:solidFill>
                      <a:srgbClr val="A51E4A"/>
                    </a:solidFill>
                    <a:hlinkClick r:id="rId7"/>
                  </a:rPr>
                  <a:t>www.diplodb.be</a:t>
                </a:r>
                <a:endParaRPr>
                  <a:solidFill>
                    <a:srgbClr val="A51E4A"/>
                  </a:solidFill>
                </a:endParaRPr>
              </a:p>
              <a:p>
                <a:pPr defTabSz="825500">
                  <a:lnSpc>
                    <a:spcPct val="100000"/>
                  </a:lnSpc>
                  <a:defRPr sz="1600" spc="0">
                    <a:solidFill>
                      <a:srgbClr val="000000"/>
                    </a:solidFill>
                    <a:latin typeface="Diodrum Medium"/>
                    <a:ea typeface="Diodrum Medium"/>
                    <a:cs typeface="Diodrum Medium"/>
                    <a:sym typeface="Diodrum Medium"/>
                  </a:defRPr>
                </a:pPr>
                <a:r>
                  <a:rPr b="1">
                    <a:latin typeface="+mn-lt"/>
                    <a:ea typeface="+mn-ea"/>
                    <a:cs typeface="+mn-cs"/>
                    <a:sym typeface="Diodrum"/>
                  </a:rPr>
                  <a:t>CERTIFICATION SECTORIELLE *</a:t>
                </a:r>
              </a:p>
              <a:p>
                <a:pPr marL="203200" indent="-203200" defTabSz="825500">
                  <a:lnSpc>
                    <a:spcPct val="100000"/>
                  </a:lnSpc>
                  <a:buSzPct val="123000"/>
                  <a:buChar char="-"/>
                  <a:defRPr sz="1600" spc="0">
                    <a:solidFill>
                      <a:srgbClr val="000000"/>
                    </a:solidFill>
                    <a:latin typeface="Diodrum Medium"/>
                    <a:ea typeface="Diodrum Medium"/>
                    <a:cs typeface="Diodrum Medium"/>
                    <a:sym typeface="Diodrum Medium"/>
                  </a:defRPr>
                </a:pPr>
                <a:r>
                  <a:t>Conducteur de chariot élévateur</a:t>
                </a:r>
                <a:r>
                  <a:rPr>
                    <a:solidFill>
                      <a:srgbClr val="A51E4A"/>
                    </a:solidFill>
                  </a:rPr>
                  <a:t> </a:t>
                </a:r>
                <a:r>
                  <a:t>Infos:</a:t>
                </a:r>
                <a:r>
                  <a:rPr>
                    <a:solidFill>
                      <a:srgbClr val="A51E4A"/>
                    </a:solidFill>
                  </a:rPr>
                  <a:t> </a:t>
                </a:r>
                <a:r>
                  <a:rPr u="sng">
                    <a:solidFill>
                      <a:srgbClr val="A51E4A"/>
                    </a:solidFill>
                    <a:hlinkClick r:id="rId8"/>
                  </a:rPr>
                  <a:t>www.fstl.be</a:t>
                </a:r>
                <a:endParaRPr>
                  <a:solidFill>
                    <a:srgbClr val="A51E4A"/>
                  </a:solidFill>
                </a:endParaRPr>
              </a:p>
              <a:p>
                <a:pPr marL="203200" indent="-203200" defTabSz="825500">
                  <a:lnSpc>
                    <a:spcPct val="100000"/>
                  </a:lnSpc>
                  <a:buSzPct val="123000"/>
                  <a:buChar char="-"/>
                  <a:defRPr sz="1600" spc="0">
                    <a:solidFill>
                      <a:srgbClr val="000000"/>
                    </a:solidFill>
                    <a:latin typeface="Diodrum Medium"/>
                    <a:ea typeface="Diodrum Medium"/>
                    <a:cs typeface="Diodrum Medium"/>
                    <a:sym typeface="Diodrum Medium"/>
                  </a:defRPr>
                </a:pPr>
                <a:r>
                  <a:t>Accès facilité au BCCA pour le peintre industriel Infos:</a:t>
                </a:r>
                <a:r>
                  <a:rPr>
                    <a:solidFill>
                      <a:srgbClr val="A51E4A"/>
                    </a:solidFill>
                  </a:rPr>
                  <a:t> www.bcca.be </a:t>
                </a:r>
              </a:p>
              <a:p>
                <a:pPr marL="203200" indent="-203200" defTabSz="825500">
                  <a:lnSpc>
                    <a:spcPct val="100000"/>
                  </a:lnSpc>
                  <a:buSzPct val="123000"/>
                  <a:buChar char="-"/>
                  <a:defRPr sz="1600" spc="0">
                    <a:solidFill>
                      <a:srgbClr val="000000"/>
                    </a:solidFill>
                    <a:latin typeface="Diodrum Medium"/>
                    <a:ea typeface="Diodrum Medium"/>
                    <a:cs typeface="Diodrum Medium"/>
                    <a:sym typeface="Diodrum Medium"/>
                  </a:defRPr>
                </a:pPr>
                <a:r>
                  <a:t>Accès facilité au Certification d’aptitude en technique du froid Infos:</a:t>
                </a:r>
                <a:r>
                  <a:rPr>
                    <a:solidFill>
                      <a:srgbClr val="A51E4A"/>
                    </a:solidFill>
                  </a:rPr>
                  <a:t> www.awac.be – www.ibge.be </a:t>
                </a:r>
              </a:p>
            </p:txBody>
          </p:sp>
          <p:sp>
            <p:nvSpPr>
              <p:cNvPr id="243" name="ACCÈS ET RECONNAISSANCE…"/>
              <p:cNvSpPr/>
              <p:nvPr/>
            </p:nvSpPr>
            <p:spPr>
              <a:xfrm>
                <a:off x="1310435" y="117872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457200">
                  <a:lnSpc>
                    <a:spcPct val="70000"/>
                  </a:lnSpc>
                  <a:defRPr sz="2133" b="1" i="1" spc="0">
                    <a:latin typeface="Helvetica Neue"/>
                    <a:ea typeface="Helvetica Neue"/>
                    <a:cs typeface="Helvetica Neue"/>
                    <a:sym typeface="Helvetica Neue"/>
                  </a:defRPr>
                </a:pPr>
                <a:r>
                  <a:t>ACCÈS ET RECONNAISSANCE</a:t>
                </a:r>
              </a:p>
              <a:p>
                <a:pPr defTabSz="457200">
                  <a:lnSpc>
                    <a:spcPct val="70000"/>
                  </a:lnSpc>
                  <a:defRPr sz="2133" b="1" i="1" spc="0">
                    <a:latin typeface="Helvetica Neue"/>
                    <a:ea typeface="Helvetica Neue"/>
                    <a:cs typeface="Helvetica Neue"/>
                    <a:sym typeface="Helvetica Neue"/>
                  </a:defRPr>
                </a:pPr>
                <a:r>
                  <a:t>DE LA PROFESSION </a:t>
                </a:r>
              </a:p>
            </p:txBody>
          </p:sp>
          <p:pic>
            <p:nvPicPr>
              <p:cNvPr id="244" name="Image" descr="Image"/>
              <p:cNvPicPr>
                <a:picLocks noChangeAspect="1"/>
              </p:cNvPicPr>
              <p:nvPr/>
            </p:nvPicPr>
            <p:blipFill>
              <a:blip r:embed="rId9"/>
              <a:stretch>
                <a:fillRect/>
              </a:stretch>
            </p:blipFill>
            <p:spPr>
              <a:xfrm>
                <a:off x="178653" y="0"/>
                <a:ext cx="1042160" cy="1444365"/>
              </a:xfrm>
              <a:prstGeom prst="rect">
                <a:avLst/>
              </a:prstGeom>
              <a:ln w="12700" cap="flat">
                <a:noFill/>
                <a:miter lim="400000"/>
              </a:ln>
              <a:effectLst>
                <a:outerShdw blurRad="63500" dist="76200" dir="2700000" rotWithShape="0">
                  <a:srgbClr val="6F88C5">
                    <a:alpha val="50000"/>
                  </a:srgbClr>
                </a:outerShdw>
              </a:effectLst>
            </p:spPr>
          </p:pic>
          <p:pic>
            <p:nvPicPr>
              <p:cNvPr id="245" name="Image" descr="Image"/>
              <p:cNvPicPr>
                <a:picLocks noChangeAspect="1"/>
              </p:cNvPicPr>
              <p:nvPr/>
            </p:nvPicPr>
            <p:blipFill>
              <a:blip r:embed="rId10"/>
              <a:stretch>
                <a:fillRect/>
              </a:stretch>
            </p:blipFill>
            <p:spPr>
              <a:xfrm>
                <a:off x="5188116" y="2020319"/>
                <a:ext cx="439129" cy="447092"/>
              </a:xfrm>
              <a:prstGeom prst="rect">
                <a:avLst/>
              </a:prstGeom>
              <a:ln w="12700" cap="flat">
                <a:noFill/>
                <a:miter lim="400000"/>
              </a:ln>
              <a:effectLst/>
            </p:spPr>
          </p:pic>
          <p:pic>
            <p:nvPicPr>
              <p:cNvPr id="246" name="Image" descr="Image"/>
              <p:cNvPicPr>
                <a:picLocks noChangeAspect="1"/>
              </p:cNvPicPr>
              <p:nvPr/>
            </p:nvPicPr>
            <p:blipFill>
              <a:blip r:embed="rId11"/>
              <a:stretch>
                <a:fillRect/>
              </a:stretch>
            </p:blipFill>
            <p:spPr>
              <a:xfrm>
                <a:off x="5811391" y="2029063"/>
                <a:ext cx="334900" cy="429604"/>
              </a:xfrm>
              <a:prstGeom prst="rect">
                <a:avLst/>
              </a:prstGeom>
              <a:ln w="12700" cap="flat">
                <a:noFill/>
                <a:miter lim="400000"/>
              </a:ln>
              <a:effectLst/>
            </p:spPr>
          </p:pic>
        </p:grpSp>
        <p:grpSp>
          <p:nvGrpSpPr>
            <p:cNvPr id="253" name="Grouper"/>
            <p:cNvGrpSpPr/>
            <p:nvPr/>
          </p:nvGrpSpPr>
          <p:grpSpPr>
            <a:xfrm>
              <a:off x="13858806" y="3838749"/>
              <a:ext cx="6662371" cy="4387073"/>
              <a:chOff x="0" y="0"/>
              <a:chExt cx="6662369" cy="4387072"/>
            </a:xfrm>
          </p:grpSpPr>
          <p:sp>
            <p:nvSpPr>
              <p:cNvPr id="248" name="Rectangle aux angles arrondis"/>
              <p:cNvSpPr/>
              <p:nvPr/>
            </p:nvSpPr>
            <p:spPr>
              <a:xfrm>
                <a:off x="0" y="687310"/>
                <a:ext cx="6662370" cy="3699763"/>
              </a:xfrm>
              <a:prstGeom prst="roundRect">
                <a:avLst>
                  <a:gd name="adj" fmla="val 10089"/>
                </a:avLst>
              </a:prstGeom>
              <a:solidFill>
                <a:srgbClr val="E5CAD1"/>
              </a:solidFill>
              <a:ln w="12700" cap="flat">
                <a:noFill/>
                <a:miter lim="400000"/>
              </a:ln>
              <a:effectLst>
                <a:outerShdw blurRad="63500" dist="76200" dir="2700000" rotWithShape="0">
                  <a:srgbClr val="6F88C5">
                    <a:alpha val="50000"/>
                  </a:srgbClr>
                </a:outerShdw>
              </a:effectLst>
            </p:spPr>
            <p:txBody>
              <a:bodyPr wrap="square" lIns="50800" tIns="50800" rIns="50800" bIns="50800" numCol="1" anchor="ctr">
                <a:noAutofit/>
              </a:bodyPr>
              <a:lstStyle/>
              <a:p>
                <a:pPr defTabSz="825500">
                  <a:lnSpc>
                    <a:spcPct val="100000"/>
                  </a:lnSpc>
                  <a:defRPr sz="4100" spc="0">
                    <a:solidFill>
                      <a:srgbClr val="FFFFFF"/>
                    </a:solidFill>
                    <a:latin typeface="Diodrum Medium"/>
                    <a:ea typeface="Diodrum Medium"/>
                    <a:cs typeface="Diodrum Medium"/>
                    <a:sym typeface="Diodrum Medium"/>
                  </a:defRPr>
                </a:pPr>
                <a:endParaRPr/>
              </a:p>
            </p:txBody>
          </p:sp>
          <p:sp>
            <p:nvSpPr>
              <p:cNvPr id="249" name="PREUVE DANS LE CADRE D’UN RECRUTEMENT OU D’UNE MOBILITÉ PROFESSIONNELLE (congé éducation possible)…"/>
              <p:cNvSpPr/>
              <p:nvPr/>
            </p:nvSpPr>
            <p:spPr>
              <a:xfrm>
                <a:off x="95055" y="3062575"/>
                <a:ext cx="64722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marL="203200" indent="-203200" defTabSz="825500">
                  <a:lnSpc>
                    <a:spcPct val="100000"/>
                  </a:lnSpc>
                  <a:buSzPct val="123000"/>
                  <a:buChar char="•"/>
                  <a:defRPr sz="1600" spc="0">
                    <a:solidFill>
                      <a:srgbClr val="000000"/>
                    </a:solidFill>
                    <a:latin typeface="Diodrum Medium"/>
                    <a:ea typeface="Diodrum Medium"/>
                    <a:cs typeface="Diodrum Medium"/>
                    <a:sym typeface="Diodrum Medium"/>
                  </a:defRPr>
                </a:pPr>
                <a:r>
                  <a:rPr b="1">
                    <a:latin typeface="+mn-lt"/>
                    <a:ea typeface="+mn-ea"/>
                    <a:cs typeface="+mn-cs"/>
                    <a:sym typeface="Diodrum"/>
                  </a:rPr>
                  <a:t>PREUVE DANS LE CADRE D’UN RECRUTEMENT OU D’UNE MOBILITÉ PROFESSIONNELLE </a:t>
                </a:r>
                <a:r>
                  <a:t>(congé éducation possible)</a:t>
                </a:r>
              </a:p>
              <a:p>
                <a:pPr marL="203200" indent="-203200" defTabSz="825500">
                  <a:lnSpc>
                    <a:spcPct val="100000"/>
                  </a:lnSpc>
                  <a:buSzPct val="123000"/>
                  <a:buChar char="•"/>
                  <a:defRPr sz="1600" spc="0">
                    <a:solidFill>
                      <a:srgbClr val="000000"/>
                    </a:solidFill>
                    <a:latin typeface="Diodrum Medium"/>
                    <a:ea typeface="Diodrum Medium"/>
                    <a:cs typeface="Diodrum Medium"/>
                    <a:sym typeface="Diodrum Medium"/>
                  </a:defRPr>
                </a:pPr>
                <a:r>
                  <a:rPr b="1">
                    <a:latin typeface="+mn-lt"/>
                    <a:ea typeface="+mn-ea"/>
                    <a:cs typeface="+mn-cs"/>
                    <a:sym typeface="Diodrum"/>
                  </a:rPr>
                  <a:t>VALORISATION AU SEIN DE LA FONCTION PUBLIQUE *</a:t>
                </a:r>
                <a:r>
                  <a:t> </a:t>
                </a:r>
              </a:p>
              <a:p>
                <a:pPr lvl="1" defTabSz="825500">
                  <a:lnSpc>
                    <a:spcPct val="100000"/>
                  </a:lnSpc>
                  <a:defRPr sz="1600" spc="0">
                    <a:solidFill>
                      <a:srgbClr val="000000"/>
                    </a:solidFill>
                    <a:latin typeface="Diodrum Medium"/>
                    <a:ea typeface="Diodrum Medium"/>
                    <a:cs typeface="Diodrum Medium"/>
                    <a:sym typeface="Diodrum Medium"/>
                  </a:defRPr>
                </a:pPr>
                <a:r>
                  <a:rPr>
                    <a:solidFill>
                      <a:srgbClr val="A51E4A"/>
                    </a:solidFill>
                  </a:rPr>
                  <a:t>En Wallonie et à Bruxelles</a:t>
                </a:r>
                <a:r>
                  <a:t> </a:t>
                </a:r>
              </a:p>
              <a:p>
                <a:pPr marL="203200" indent="-203200" defTabSz="825500">
                  <a:lnSpc>
                    <a:spcPct val="100000"/>
                  </a:lnSpc>
                  <a:buSzPct val="123000"/>
                  <a:buChar char="•"/>
                  <a:defRPr sz="1600" spc="0">
                    <a:solidFill>
                      <a:srgbClr val="000000"/>
                    </a:solidFill>
                    <a:latin typeface="Diodrum Medium"/>
                    <a:ea typeface="Diodrum Medium"/>
                    <a:cs typeface="Diodrum Medium"/>
                    <a:sym typeface="Diodrum Medium"/>
                  </a:defRPr>
                </a:pPr>
                <a:r>
                  <a:rPr b="1">
                    <a:latin typeface="+mn-lt"/>
                    <a:ea typeface="+mn-ea"/>
                    <a:cs typeface="+mn-cs"/>
                    <a:sym typeface="Diodrum"/>
                  </a:rPr>
                  <a:t>ACCÈS AUX ALLOCATIONS D’INSERTION *</a:t>
                </a:r>
                <a:br>
                  <a:rPr b="1">
                    <a:latin typeface="+mn-lt"/>
                    <a:ea typeface="+mn-ea"/>
                    <a:cs typeface="+mn-cs"/>
                    <a:sym typeface="Diodrum"/>
                  </a:rPr>
                </a:br>
                <a:r>
                  <a:t>pour les - de 21 ans</a:t>
                </a:r>
              </a:p>
              <a:p>
                <a:pPr lvl="1" defTabSz="825500">
                  <a:lnSpc>
                    <a:spcPct val="100000"/>
                  </a:lnSpc>
                  <a:defRPr sz="1600" spc="0">
                    <a:solidFill>
                      <a:srgbClr val="000000"/>
                    </a:solidFill>
                    <a:latin typeface="Diodrum Medium"/>
                    <a:ea typeface="Diodrum Medium"/>
                    <a:cs typeface="Diodrum Medium"/>
                    <a:sym typeface="Diodrum Medium"/>
                  </a:defRPr>
                </a:pPr>
                <a:r>
                  <a:rPr>
                    <a:solidFill>
                      <a:srgbClr val="A51E4A"/>
                    </a:solidFill>
                  </a:rPr>
                  <a:t>https://www.onem.be/citoyens/chomage-complet/avez-vous-droit-a-une-allocation-de-chomage-/avez-vous-droit-aux-allocations-apres-des-etudes</a:t>
                </a:r>
                <a:r>
                  <a:t> </a:t>
                </a:r>
              </a:p>
              <a:p>
                <a:pPr lvl="1" defTabSz="825500">
                  <a:lnSpc>
                    <a:spcPct val="100000"/>
                  </a:lnSpc>
                  <a:defRPr sz="1600" spc="0">
                    <a:latin typeface="Diodrum Medium"/>
                    <a:ea typeface="Diodrum Medium"/>
                    <a:cs typeface="Diodrum Medium"/>
                    <a:sym typeface="Diodrum Medium"/>
                  </a:defRPr>
                </a:pPr>
                <a:endParaRPr/>
              </a:p>
            </p:txBody>
          </p:sp>
          <p:sp>
            <p:nvSpPr>
              <p:cNvPr id="250" name="PARCOURS PROFESSIONNEL"/>
              <p:cNvSpPr/>
              <p:nvPr/>
            </p:nvSpPr>
            <p:spPr>
              <a:xfrm>
                <a:off x="1310435" y="1154045"/>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57200">
                  <a:lnSpc>
                    <a:spcPct val="70000"/>
                  </a:lnSpc>
                  <a:defRPr sz="2133" b="1" i="1" spc="0">
                    <a:latin typeface="Helvetica Neue"/>
                    <a:ea typeface="Helvetica Neue"/>
                    <a:cs typeface="Helvetica Neue"/>
                    <a:sym typeface="Helvetica Neue"/>
                  </a:defRPr>
                </a:lvl1pPr>
              </a:lstStyle>
              <a:p>
                <a:r>
                  <a:t>PARCOURS PROFESSIONNEL</a:t>
                </a:r>
              </a:p>
            </p:txBody>
          </p:sp>
          <p:pic>
            <p:nvPicPr>
              <p:cNvPr id="251" name="Image" descr="Image"/>
              <p:cNvPicPr>
                <a:picLocks noChangeAspect="1"/>
              </p:cNvPicPr>
              <p:nvPr/>
            </p:nvPicPr>
            <p:blipFill>
              <a:blip r:embed="rId12"/>
              <a:stretch>
                <a:fillRect/>
              </a:stretch>
            </p:blipFill>
            <p:spPr>
              <a:xfrm>
                <a:off x="129474" y="0"/>
                <a:ext cx="1140518" cy="1394996"/>
              </a:xfrm>
              <a:prstGeom prst="rect">
                <a:avLst/>
              </a:prstGeom>
              <a:ln w="12700" cap="flat">
                <a:noFill/>
                <a:miter lim="400000"/>
              </a:ln>
              <a:effectLst>
                <a:outerShdw blurRad="63500" dist="76200" dir="2700000" rotWithShape="0">
                  <a:srgbClr val="6F88C5">
                    <a:alpha val="50000"/>
                  </a:srgbClr>
                </a:outerShdw>
              </a:effectLst>
            </p:spPr>
          </p:pic>
          <p:pic>
            <p:nvPicPr>
              <p:cNvPr id="252" name="Image" descr="Image"/>
              <p:cNvPicPr>
                <a:picLocks noChangeAspect="1"/>
              </p:cNvPicPr>
              <p:nvPr/>
            </p:nvPicPr>
            <p:blipFill>
              <a:blip r:embed="rId13"/>
              <a:stretch>
                <a:fillRect/>
              </a:stretch>
            </p:blipFill>
            <p:spPr>
              <a:xfrm>
                <a:off x="4425526" y="2561913"/>
                <a:ext cx="400076" cy="343879"/>
              </a:xfrm>
              <a:prstGeom prst="rect">
                <a:avLst/>
              </a:prstGeom>
              <a:ln w="12700" cap="flat">
                <a:noFill/>
                <a:miter lim="400000"/>
              </a:ln>
              <a:effectLst/>
            </p:spPr>
          </p:pic>
        </p:grpSp>
        <p:grpSp>
          <p:nvGrpSpPr>
            <p:cNvPr id="265" name="Grouper"/>
            <p:cNvGrpSpPr/>
            <p:nvPr/>
          </p:nvGrpSpPr>
          <p:grpSpPr>
            <a:xfrm>
              <a:off x="13858806" y="82865"/>
              <a:ext cx="6662371" cy="3596695"/>
              <a:chOff x="0" y="0"/>
              <a:chExt cx="6662369" cy="3596693"/>
            </a:xfrm>
          </p:grpSpPr>
          <p:sp>
            <p:nvSpPr>
              <p:cNvPr id="254" name="Rectangle aux angles arrondis"/>
              <p:cNvSpPr/>
              <p:nvPr/>
            </p:nvSpPr>
            <p:spPr>
              <a:xfrm>
                <a:off x="0" y="610660"/>
                <a:ext cx="6662370" cy="2986034"/>
              </a:xfrm>
              <a:prstGeom prst="roundRect">
                <a:avLst>
                  <a:gd name="adj" fmla="val 12501"/>
                </a:avLst>
              </a:prstGeom>
              <a:solidFill>
                <a:srgbClr val="E5CAD1"/>
              </a:solidFill>
              <a:ln w="12700" cap="flat">
                <a:noFill/>
                <a:miter lim="400000"/>
              </a:ln>
              <a:effectLst>
                <a:outerShdw blurRad="63500" dist="76200" dir="2700000" rotWithShape="0">
                  <a:srgbClr val="6F88C5">
                    <a:alpha val="50000"/>
                  </a:srgbClr>
                </a:outerShdw>
              </a:effectLst>
            </p:spPr>
            <p:txBody>
              <a:bodyPr wrap="square" lIns="50800" tIns="50800" rIns="50800" bIns="50800" numCol="1" anchor="ctr">
                <a:noAutofit/>
              </a:bodyPr>
              <a:lstStyle/>
              <a:p>
                <a:pPr defTabSz="825500">
                  <a:lnSpc>
                    <a:spcPct val="100000"/>
                  </a:lnSpc>
                  <a:defRPr sz="4100" spc="0">
                    <a:solidFill>
                      <a:srgbClr val="FFFFFF"/>
                    </a:solidFill>
                    <a:latin typeface="Diodrum Medium"/>
                    <a:ea typeface="Diodrum Medium"/>
                    <a:cs typeface="Diodrum Medium"/>
                    <a:sym typeface="Diodrum Medium"/>
                  </a:defRPr>
                </a:pPr>
                <a:endParaRPr/>
              </a:p>
            </p:txBody>
          </p:sp>
          <p:sp>
            <p:nvSpPr>
              <p:cNvPr id="255" name="ACCÈS FACILITÉ AU JURY DE LA COMMUNAUTÉ FRANÇAISE * de l’enseignement secondaire ordinaire (CESS)…"/>
              <p:cNvSpPr txBox="1"/>
              <p:nvPr/>
            </p:nvSpPr>
            <p:spPr>
              <a:xfrm>
                <a:off x="95056" y="1503525"/>
                <a:ext cx="6472258" cy="12674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indent="0" defTabSz="825500">
                  <a:lnSpc>
                    <a:spcPct val="100000"/>
                  </a:lnSpc>
                  <a:defRPr sz="1600" spc="0">
                    <a:solidFill>
                      <a:srgbClr val="000000"/>
                    </a:solidFill>
                    <a:latin typeface="Diodrum Medium"/>
                    <a:ea typeface="Diodrum Medium"/>
                    <a:cs typeface="Diodrum Medium"/>
                    <a:sym typeface="Diodrum Medium"/>
                  </a:defRPr>
                </a:pPr>
                <a:r>
                  <a:rPr b="1">
                    <a:latin typeface="+mn-lt"/>
                    <a:ea typeface="+mn-ea"/>
                    <a:cs typeface="+mn-cs"/>
                    <a:sym typeface="Diodrum"/>
                  </a:rPr>
                  <a:t>ACCÈS FACILITÉ AU JURY DE LA COMMUNAUTÉ FRANÇAISE *</a:t>
                </a:r>
                <a:br>
                  <a:rPr b="1">
                    <a:latin typeface="+mn-lt"/>
                    <a:ea typeface="+mn-ea"/>
                    <a:cs typeface="+mn-cs"/>
                    <a:sym typeface="Diodrum"/>
                  </a:rPr>
                </a:br>
                <a:r>
                  <a:t>de l’enseignement secondaire ordinaire (CESS)</a:t>
                </a:r>
              </a:p>
              <a:p>
                <a:pPr lvl="1" indent="0" defTabSz="825500">
                  <a:lnSpc>
                    <a:spcPct val="100000"/>
                  </a:lnSpc>
                  <a:defRPr sz="1600" spc="0">
                    <a:solidFill>
                      <a:srgbClr val="000000"/>
                    </a:solidFill>
                    <a:latin typeface="Diodrum Medium"/>
                    <a:ea typeface="Diodrum Medium"/>
                    <a:cs typeface="Diodrum Medium"/>
                    <a:sym typeface="Diodrum Medium"/>
                  </a:defRPr>
                </a:pPr>
                <a:r>
                  <a:t>Infos et Contact: </a:t>
                </a:r>
                <a:r>
                  <a:rPr>
                    <a:solidFill>
                      <a:srgbClr val="A51E4A"/>
                    </a:solidFill>
                  </a:rPr>
                  <a:t>président du Jury - jurys@cfwb.be </a:t>
                </a:r>
              </a:p>
              <a:p>
                <a:pPr lvl="1" indent="0" defTabSz="825500">
                  <a:lnSpc>
                    <a:spcPct val="100000"/>
                  </a:lnSpc>
                  <a:defRPr sz="1600" spc="0">
                    <a:solidFill>
                      <a:srgbClr val="000000"/>
                    </a:solidFill>
                    <a:latin typeface="Diodrum Medium"/>
                    <a:ea typeface="Diodrum Medium"/>
                    <a:cs typeface="Diodrum Medium"/>
                    <a:sym typeface="Diodrum Medium"/>
                  </a:defRPr>
                </a:pPr>
                <a:r>
                  <a:rPr b="1">
                    <a:latin typeface="+mn-lt"/>
                    <a:ea typeface="+mn-ea"/>
                    <a:cs typeface="+mn-cs"/>
                    <a:sym typeface="Diodrum"/>
                  </a:rPr>
                  <a:t>ACCÈS ET DISPENSE</a:t>
                </a:r>
                <a:r>
                  <a:rPr>
                    <a:solidFill>
                      <a:srgbClr val="A51E4A"/>
                    </a:solidFill>
                  </a:rPr>
                  <a:t> </a:t>
                </a:r>
                <a:r>
                  <a:t>lors d’un parcours de formation professionnelle *</a:t>
                </a:r>
                <a:br/>
                <a:r>
                  <a:rPr>
                    <a:solidFill>
                      <a:srgbClr val="A51E4A"/>
                    </a:solidFill>
                  </a:rPr>
                  <a:t>Infos et Contact </a:t>
                </a:r>
              </a:p>
            </p:txBody>
          </p:sp>
          <p:sp>
            <p:nvSpPr>
              <p:cNvPr id="256" name="REPRISE D’ÉTUDE OU DE FORMATION…"/>
              <p:cNvSpPr txBox="1"/>
              <p:nvPr/>
            </p:nvSpPr>
            <p:spPr>
              <a:xfrm>
                <a:off x="1310436" y="737880"/>
                <a:ext cx="5232964" cy="6790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457200">
                  <a:lnSpc>
                    <a:spcPct val="70000"/>
                  </a:lnSpc>
                  <a:defRPr sz="2133" b="1" i="1" spc="0">
                    <a:latin typeface="Helvetica Neue"/>
                    <a:ea typeface="Helvetica Neue"/>
                    <a:cs typeface="Helvetica Neue"/>
                    <a:sym typeface="Helvetica Neue"/>
                  </a:defRPr>
                </a:pPr>
                <a:r>
                  <a:t>REPRISE D’ÉTUDE OU DE FORMATION</a:t>
                </a:r>
              </a:p>
              <a:p>
                <a:pPr defTabSz="457200">
                  <a:lnSpc>
                    <a:spcPct val="70000"/>
                  </a:lnSpc>
                  <a:defRPr sz="2133" b="1" i="1" spc="0">
                    <a:latin typeface="Helvetica Neue"/>
                    <a:ea typeface="Helvetica Neue"/>
                    <a:cs typeface="Helvetica Neue"/>
                    <a:sym typeface="Helvetica Neue"/>
                  </a:defRPr>
                </a:pPr>
                <a:r>
                  <a:t>PROFESSIONNELLE</a:t>
                </a:r>
              </a:p>
            </p:txBody>
          </p:sp>
          <p:pic>
            <p:nvPicPr>
              <p:cNvPr id="257" name="Image" descr="Image"/>
              <p:cNvPicPr>
                <a:picLocks noChangeAspect="1"/>
              </p:cNvPicPr>
              <p:nvPr/>
            </p:nvPicPr>
            <p:blipFill>
              <a:blip r:embed="rId14"/>
              <a:stretch>
                <a:fillRect/>
              </a:stretch>
            </p:blipFill>
            <p:spPr>
              <a:xfrm>
                <a:off x="73431" y="0"/>
                <a:ext cx="1252603" cy="1348414"/>
              </a:xfrm>
              <a:prstGeom prst="rect">
                <a:avLst/>
              </a:prstGeom>
              <a:ln w="12700" cap="flat">
                <a:noFill/>
                <a:miter lim="400000"/>
              </a:ln>
              <a:effectLst>
                <a:outerShdw blurRad="63500" dist="76200" dir="2700000" rotWithShape="0">
                  <a:srgbClr val="6F88C5">
                    <a:alpha val="50000"/>
                  </a:srgbClr>
                </a:outerShdw>
              </a:effectLst>
            </p:spPr>
          </p:pic>
          <p:pic>
            <p:nvPicPr>
              <p:cNvPr id="258" name="Image" descr="Image"/>
              <p:cNvPicPr>
                <a:picLocks noChangeAspect="1"/>
              </p:cNvPicPr>
              <p:nvPr/>
            </p:nvPicPr>
            <p:blipFill>
              <a:blip r:embed="rId15"/>
              <a:srcRect/>
              <a:stretch>
                <a:fillRect/>
              </a:stretch>
            </p:blipFill>
            <p:spPr>
              <a:xfrm>
                <a:off x="712151" y="2849898"/>
                <a:ext cx="5238067" cy="606099"/>
              </a:xfrm>
              <a:prstGeom prst="rect">
                <a:avLst/>
              </a:prstGeom>
              <a:ln w="12700" cap="flat">
                <a:noFill/>
                <a:miter lim="400000"/>
              </a:ln>
              <a:effectLst/>
            </p:spPr>
          </p:pic>
          <p:grpSp>
            <p:nvGrpSpPr>
              <p:cNvPr id="261" name="Grouper"/>
              <p:cNvGrpSpPr/>
              <p:nvPr/>
            </p:nvGrpSpPr>
            <p:grpSpPr>
              <a:xfrm>
                <a:off x="2291894" y="2782103"/>
                <a:ext cx="695863" cy="741810"/>
                <a:chOff x="0" y="0"/>
                <a:chExt cx="695862" cy="741809"/>
              </a:xfrm>
            </p:grpSpPr>
            <p:sp>
              <p:nvSpPr>
                <p:cNvPr id="259" name="Rectangle"/>
                <p:cNvSpPr/>
                <p:nvPr/>
              </p:nvSpPr>
              <p:spPr>
                <a:xfrm>
                  <a:off x="41577" y="40737"/>
                  <a:ext cx="612863" cy="660143"/>
                </a:xfrm>
                <a:prstGeom prst="rect">
                  <a:avLst/>
                </a:prstGeom>
                <a:solidFill>
                  <a:srgbClr val="EBC8D1"/>
                </a:solidFill>
                <a:ln w="12700" cap="flat">
                  <a:noFill/>
                  <a:miter lim="400000"/>
                </a:ln>
                <a:effectLst/>
              </p:spPr>
              <p:txBody>
                <a:bodyPr wrap="square" lIns="50800" tIns="50800" rIns="50800" bIns="50800" numCol="1" anchor="ctr">
                  <a:noAutofit/>
                </a:bodyP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pic>
              <p:nvPicPr>
                <p:cNvPr id="260" name="Logo Partenaires_Alpha.png" descr="Logo Partenaires_Alpha.png"/>
                <p:cNvPicPr>
                  <a:picLocks noChangeAspect="1"/>
                </p:cNvPicPr>
                <p:nvPr/>
              </p:nvPicPr>
              <p:blipFill>
                <a:blip r:embed="rId4"/>
                <a:srcRect l="54868" r="36198"/>
                <a:stretch>
                  <a:fillRect/>
                </a:stretch>
              </p:blipFill>
              <p:spPr>
                <a:xfrm>
                  <a:off x="0" y="0"/>
                  <a:ext cx="695863" cy="741810"/>
                </a:xfrm>
                <a:prstGeom prst="rect">
                  <a:avLst/>
                </a:prstGeom>
                <a:ln w="12700" cap="flat">
                  <a:noFill/>
                  <a:miter lim="400000"/>
                </a:ln>
                <a:effectLst/>
              </p:spPr>
            </p:pic>
          </p:grpSp>
          <p:grpSp>
            <p:nvGrpSpPr>
              <p:cNvPr id="264" name="Grouper"/>
              <p:cNvGrpSpPr/>
              <p:nvPr/>
            </p:nvGrpSpPr>
            <p:grpSpPr>
              <a:xfrm>
                <a:off x="567735" y="2807627"/>
                <a:ext cx="907245" cy="690370"/>
                <a:chOff x="0" y="0"/>
                <a:chExt cx="907243" cy="690369"/>
              </a:xfrm>
            </p:grpSpPr>
            <p:sp>
              <p:nvSpPr>
                <p:cNvPr id="262" name="Rectangle"/>
                <p:cNvSpPr/>
                <p:nvPr/>
              </p:nvSpPr>
              <p:spPr>
                <a:xfrm>
                  <a:off x="122876" y="0"/>
                  <a:ext cx="640925" cy="690370"/>
                </a:xfrm>
                <a:prstGeom prst="rect">
                  <a:avLst/>
                </a:prstGeom>
                <a:solidFill>
                  <a:srgbClr val="EBC8D1"/>
                </a:solidFill>
                <a:ln w="12700" cap="flat">
                  <a:noFill/>
                  <a:miter lim="400000"/>
                </a:ln>
                <a:effectLst/>
              </p:spPr>
              <p:txBody>
                <a:bodyPr wrap="square" lIns="50800" tIns="50800" rIns="50800" bIns="50800" numCol="1" anchor="ctr">
                  <a:noAutofit/>
                </a:bodyP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pic>
              <p:nvPicPr>
                <p:cNvPr id="263" name="Logo Partenaires_Alpha.png" descr="Logo Partenaires_Alpha.png"/>
                <p:cNvPicPr>
                  <a:picLocks noChangeAspect="1"/>
                </p:cNvPicPr>
                <p:nvPr/>
              </p:nvPicPr>
              <p:blipFill>
                <a:blip r:embed="rId4"/>
                <a:srcRect l="65118" t="15853" r="23743" b="15853"/>
                <a:stretch>
                  <a:fillRect/>
                </a:stretch>
              </p:blipFill>
              <p:spPr>
                <a:xfrm>
                  <a:off x="0" y="80382"/>
                  <a:ext cx="907244" cy="529806"/>
                </a:xfrm>
                <a:prstGeom prst="rect">
                  <a:avLst/>
                </a:prstGeom>
                <a:ln w="12700" cap="flat">
                  <a:noFill/>
                  <a:miter lim="400000"/>
                </a:ln>
                <a:effectLst/>
              </p:spPr>
            </p:pic>
          </p:grpSp>
        </p:grpSp>
        <p:pic>
          <p:nvPicPr>
            <p:cNvPr id="266" name="Image" descr="Image"/>
            <p:cNvPicPr>
              <a:picLocks noChangeAspect="1"/>
            </p:cNvPicPr>
            <p:nvPr/>
          </p:nvPicPr>
          <p:blipFill>
            <a:blip r:embed="rId16"/>
            <a:stretch>
              <a:fillRect/>
            </a:stretch>
          </p:blipFill>
          <p:spPr>
            <a:xfrm>
              <a:off x="7811263" y="2489332"/>
              <a:ext cx="4898650" cy="3530731"/>
            </a:xfrm>
            <a:prstGeom prst="rect">
              <a:avLst/>
            </a:prstGeom>
            <a:ln w="12700" cap="flat">
              <a:noFill/>
              <a:miter lim="400000"/>
            </a:ln>
            <a:effectLst>
              <a:outerShdw blurRad="63500" dist="76200" dir="2700000" rotWithShape="0">
                <a:srgbClr val="6F88C5">
                  <a:alpha val="50000"/>
                </a:srgbClr>
              </a:outerShdw>
            </a:effectLst>
          </p:spPr>
        </p:pic>
        <p:sp>
          <p:nvSpPr>
            <p:cNvPr id="278" name="Ligne de connexion"/>
            <p:cNvSpPr/>
            <p:nvPr/>
          </p:nvSpPr>
          <p:spPr>
            <a:xfrm>
              <a:off x="6661150" y="1765300"/>
              <a:ext cx="1149350" cy="24892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573" y="21600"/>
                  </a:lnTo>
                  <a:lnTo>
                    <a:pt x="10573" y="0"/>
                  </a:lnTo>
                  <a:lnTo>
                    <a:pt x="0" y="0"/>
                  </a:lnTo>
                </a:path>
              </a:pathLst>
            </a:custGeom>
            <a:noFill/>
            <a:ln w="50800" cap="flat">
              <a:solidFill>
                <a:srgbClr val="A51E4A"/>
              </a:solidFill>
              <a:prstDash val="solid"/>
              <a:miter lim="400000"/>
              <a:headEnd type="oval" w="med" len="med"/>
              <a:tailEnd type="oval" w="med" len="med"/>
            </a:ln>
            <a:effectLst>
              <a:outerShdw blurRad="63500" dist="76200" dir="2700000" rotWithShape="0">
                <a:srgbClr val="A9B5DD">
                  <a:alpha val="50000"/>
                </a:srgbClr>
              </a:outerShdw>
            </a:effectLst>
          </p:spPr>
          <p:txBody>
            <a:bodyPr/>
            <a:lstStyle/>
            <a:p>
              <a:endParaRPr/>
            </a:p>
          </p:txBody>
        </p:sp>
        <p:sp>
          <p:nvSpPr>
            <p:cNvPr id="279" name="Ligne de connexion"/>
            <p:cNvSpPr/>
            <p:nvPr/>
          </p:nvSpPr>
          <p:spPr>
            <a:xfrm>
              <a:off x="6662419" y="4254500"/>
              <a:ext cx="1148081" cy="1803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561" y="0"/>
                  </a:lnTo>
                  <a:lnTo>
                    <a:pt x="10561" y="21600"/>
                  </a:lnTo>
                  <a:lnTo>
                    <a:pt x="0" y="21600"/>
                  </a:lnTo>
                </a:path>
              </a:pathLst>
            </a:custGeom>
            <a:noFill/>
            <a:ln w="50800" cap="flat">
              <a:solidFill>
                <a:srgbClr val="A51E4A"/>
              </a:solidFill>
              <a:prstDash val="solid"/>
              <a:miter lim="400000"/>
              <a:headEnd type="oval" w="med" len="med"/>
              <a:tailEnd type="oval" w="med" len="med"/>
            </a:ln>
            <a:effectLst>
              <a:outerShdw blurRad="63500" dist="76200" dir="2700000" rotWithShape="0">
                <a:srgbClr val="A9B5DD">
                  <a:alpha val="50000"/>
                </a:srgbClr>
              </a:outerShdw>
            </a:effectLst>
          </p:spPr>
          <p:txBody>
            <a:bodyPr/>
            <a:lstStyle/>
            <a:p>
              <a:endParaRPr/>
            </a:p>
          </p:txBody>
        </p:sp>
        <p:sp>
          <p:nvSpPr>
            <p:cNvPr id="280" name="Ligne de connexion"/>
            <p:cNvSpPr/>
            <p:nvPr/>
          </p:nvSpPr>
          <p:spPr>
            <a:xfrm>
              <a:off x="12708890" y="1880870"/>
              <a:ext cx="1149350" cy="23736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786" y="0"/>
                  </a:lnTo>
                  <a:lnTo>
                    <a:pt x="9786" y="21600"/>
                  </a:lnTo>
                  <a:lnTo>
                    <a:pt x="0" y="21600"/>
                  </a:lnTo>
                </a:path>
              </a:pathLst>
            </a:custGeom>
            <a:noFill/>
            <a:ln w="50800" cap="flat">
              <a:solidFill>
                <a:srgbClr val="A51E4A"/>
              </a:solidFill>
              <a:prstDash val="solid"/>
              <a:miter lim="400000"/>
              <a:headEnd type="oval" w="med" len="med"/>
              <a:tailEnd type="oval" w="med" len="med"/>
            </a:ln>
            <a:effectLst>
              <a:outerShdw blurRad="63500" dist="76200" dir="2700000" rotWithShape="0">
                <a:srgbClr val="A9B5DD">
                  <a:alpha val="50000"/>
                </a:srgbClr>
              </a:outerShdw>
            </a:effectLst>
          </p:spPr>
          <p:txBody>
            <a:bodyPr/>
            <a:lstStyle/>
            <a:p>
              <a:endParaRPr/>
            </a:p>
          </p:txBody>
        </p:sp>
        <p:sp>
          <p:nvSpPr>
            <p:cNvPr id="281" name="Ligne de connexion"/>
            <p:cNvSpPr/>
            <p:nvPr/>
          </p:nvSpPr>
          <p:spPr>
            <a:xfrm>
              <a:off x="12708890" y="4254500"/>
              <a:ext cx="1149350" cy="179324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9786" y="21600"/>
                  </a:lnTo>
                  <a:lnTo>
                    <a:pt x="9786" y="0"/>
                  </a:lnTo>
                  <a:lnTo>
                    <a:pt x="0" y="0"/>
                  </a:lnTo>
                </a:path>
              </a:pathLst>
            </a:custGeom>
            <a:noFill/>
            <a:ln w="50800" cap="flat">
              <a:solidFill>
                <a:srgbClr val="A51E4A"/>
              </a:solidFill>
              <a:prstDash val="solid"/>
              <a:miter lim="400000"/>
              <a:headEnd type="oval" w="med" len="med"/>
              <a:tailEnd type="oval" w="med" len="med"/>
            </a:ln>
            <a:effectLst>
              <a:outerShdw blurRad="63500" dist="76200" dir="2700000" rotWithShape="0">
                <a:srgbClr val="A9B5DD">
                  <a:alpha val="50000"/>
                </a:srgbClr>
              </a:outerShdw>
            </a:effectLst>
          </p:spPr>
          <p:txBody>
            <a:bodyPr/>
            <a:lstStyle/>
            <a:p>
              <a:endParaRPr/>
            </a:p>
          </p:txBody>
        </p:sp>
        <p:sp>
          <p:nvSpPr>
            <p:cNvPr id="271" name="*Conditions particulières:…"/>
            <p:cNvSpPr txBox="1"/>
            <p:nvPr/>
          </p:nvSpPr>
          <p:spPr>
            <a:xfrm>
              <a:off x="893684" y="7669172"/>
              <a:ext cx="6982296" cy="5031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825500">
                <a:lnSpc>
                  <a:spcPct val="70000"/>
                </a:lnSpc>
                <a:defRPr sz="1700" spc="0">
                  <a:solidFill>
                    <a:srgbClr val="6F88C5"/>
                  </a:solidFill>
                  <a:latin typeface="Diodrum Medium"/>
                  <a:ea typeface="Diodrum Medium"/>
                  <a:cs typeface="Diodrum Medium"/>
                  <a:sym typeface="Diodrum Medium"/>
                </a:defRPr>
              </a:pPr>
              <a:r>
                <a:t>*Conditions particulières:</a:t>
              </a:r>
            </a:p>
            <a:p>
              <a:pPr defTabSz="825500">
                <a:lnSpc>
                  <a:spcPct val="70000"/>
                </a:lnSpc>
                <a:defRPr sz="1700" spc="0">
                  <a:solidFill>
                    <a:srgbClr val="6F88C5"/>
                  </a:solidFill>
                  <a:latin typeface="Diodrum Medium"/>
                  <a:ea typeface="Diodrum Medium"/>
                  <a:cs typeface="Diodrum Medium"/>
                  <a:sym typeface="Diodrum Medium"/>
                </a:defRPr>
              </a:pPr>
              <a:r>
                <a:t>www.validationdescompetences.be/avantages-du-titre-de-compétence</a:t>
              </a:r>
            </a:p>
          </p:txBody>
        </p:sp>
      </p:gr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arte Centre">
    <p:spTree>
      <p:nvGrpSpPr>
        <p:cNvPr id="1" name=""/>
        <p:cNvGrpSpPr/>
        <p:nvPr/>
      </p:nvGrpSpPr>
      <p:grpSpPr>
        <a:xfrm>
          <a:off x="0" y="0"/>
          <a:ext cx="0" cy="0"/>
          <a:chOff x="0" y="0"/>
          <a:chExt cx="0" cy="0"/>
        </a:xfrm>
      </p:grpSpPr>
      <p:pic>
        <p:nvPicPr>
          <p:cNvPr id="283" name="Image" descr="Image"/>
          <p:cNvPicPr>
            <a:picLocks noChangeAspect="1"/>
          </p:cNvPicPr>
          <p:nvPr/>
        </p:nvPicPr>
        <p:blipFill>
          <a:blip r:embed="rId2"/>
          <a:stretch>
            <a:fillRect/>
          </a:stretch>
        </p:blipFill>
        <p:spPr>
          <a:xfrm flipH="1">
            <a:off x="9588285" y="-4458042"/>
            <a:ext cx="20414483" cy="23787664"/>
          </a:xfrm>
          <a:prstGeom prst="rect">
            <a:avLst/>
          </a:prstGeom>
          <a:ln w="12700">
            <a:miter lim="400000"/>
          </a:ln>
        </p:spPr>
      </p:pic>
      <p:pic>
        <p:nvPicPr>
          <p:cNvPr id="284" name="Image" descr="Image"/>
          <p:cNvPicPr>
            <a:picLocks noChangeAspect="1"/>
          </p:cNvPicPr>
          <p:nvPr/>
        </p:nvPicPr>
        <p:blipFill>
          <a:blip r:embed="rId2"/>
          <a:stretch>
            <a:fillRect/>
          </a:stretch>
        </p:blipFill>
        <p:spPr>
          <a:xfrm flipH="1">
            <a:off x="-3593932" y="-3671872"/>
            <a:ext cx="12218095" cy="14236949"/>
          </a:xfrm>
          <a:prstGeom prst="rect">
            <a:avLst/>
          </a:prstGeom>
          <a:ln w="12700">
            <a:miter lim="400000"/>
          </a:ln>
        </p:spPr>
      </p:pic>
      <p:sp>
        <p:nvSpPr>
          <p:cNvPr id="285" name="Rectangle"/>
          <p:cNvSpPr/>
          <p:nvPr/>
        </p:nvSpPr>
        <p:spPr>
          <a:xfrm>
            <a:off x="22536776" y="13355373"/>
            <a:ext cx="171771" cy="369103"/>
          </a:xfrm>
          <a:prstGeom prst="rect">
            <a:avLst/>
          </a:prstGeom>
          <a:solidFill>
            <a:srgbClr val="A51E4A"/>
          </a:solidFill>
          <a:ln w="12700">
            <a:miter lim="400000"/>
          </a:ln>
        </p:spPr>
        <p:txBody>
          <a:bodyPr lIns="50800" tIns="50800" rIns="50800" bIns="50800" anchor="ct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sp>
        <p:nvSpPr>
          <p:cNvPr id="286" name="Numéro de diapositive"/>
          <p:cNvSpPr txBox="1">
            <a:spLocks noGrp="1"/>
          </p:cNvSpPr>
          <p:nvPr>
            <p:ph type="sldNum" sz="quarter" idx="2"/>
          </p:nvPr>
        </p:nvSpPr>
        <p:spPr>
          <a:xfrm>
            <a:off x="22461258" y="12985698"/>
            <a:ext cx="322809" cy="368301"/>
          </a:xfrm>
          <a:prstGeom prst="rect">
            <a:avLst/>
          </a:prstGeom>
        </p:spPr>
        <p:txBody>
          <a:bodyPr/>
          <a:lstStyle/>
          <a:p>
            <a:fld id="{86CB4B4D-7CA3-9044-876B-883B54F8677D}" type="slidenum">
              <a:t>‹N°›</a:t>
            </a:fld>
            <a:endParaRPr/>
          </a:p>
        </p:txBody>
      </p:sp>
      <p:pic>
        <p:nvPicPr>
          <p:cNvPr id="287" name="Image" descr="Image"/>
          <p:cNvPicPr>
            <a:picLocks noChangeAspect="1"/>
          </p:cNvPicPr>
          <p:nvPr/>
        </p:nvPicPr>
        <p:blipFill>
          <a:blip r:embed="rId3"/>
          <a:stretch>
            <a:fillRect/>
          </a:stretch>
        </p:blipFill>
        <p:spPr>
          <a:xfrm>
            <a:off x="1185958" y="11261108"/>
            <a:ext cx="1634058" cy="1598119"/>
          </a:xfrm>
          <a:prstGeom prst="rect">
            <a:avLst/>
          </a:prstGeom>
          <a:ln w="12700">
            <a:miter lim="400000"/>
          </a:ln>
        </p:spPr>
      </p:pic>
      <p:pic>
        <p:nvPicPr>
          <p:cNvPr id="288" name="Logo Partenaires_Alpha.png" descr="Logo Partenaires_Alpha.png"/>
          <p:cNvPicPr>
            <a:picLocks noChangeAspect="1"/>
          </p:cNvPicPr>
          <p:nvPr/>
        </p:nvPicPr>
        <p:blipFill>
          <a:blip r:embed="rId4"/>
          <a:srcRect/>
          <a:stretch>
            <a:fillRect/>
          </a:stretch>
        </p:blipFill>
        <p:spPr>
          <a:xfrm>
            <a:off x="10949933" y="11697042"/>
            <a:ext cx="12217958" cy="1163616"/>
          </a:xfrm>
          <a:prstGeom prst="rect">
            <a:avLst/>
          </a:prstGeom>
          <a:ln w="12700">
            <a:miter lim="400000"/>
          </a:ln>
        </p:spPr>
      </p:pic>
      <p:sp>
        <p:nvSpPr>
          <p:cNvPr id="289" name="La Validation des Compétences ; où ?"/>
          <p:cNvSpPr txBox="1">
            <a:spLocks noGrp="1"/>
          </p:cNvSpPr>
          <p:nvPr>
            <p:ph type="body" sz="quarter" idx="21"/>
          </p:nvPr>
        </p:nvSpPr>
        <p:spPr>
          <a:xfrm>
            <a:off x="1625817" y="1074217"/>
            <a:ext cx="21132367" cy="1737667"/>
          </a:xfrm>
          <a:prstGeom prst="rect">
            <a:avLst/>
          </a:prstGeom>
        </p:spPr>
        <p:txBody>
          <a:bodyPr anchor="ctr"/>
          <a:lstStyle>
            <a:lvl1pPr defTabSz="2438338">
              <a:lnSpc>
                <a:spcPct val="80000"/>
              </a:lnSpc>
              <a:defRPr sz="8500" spc="-170">
                <a:solidFill>
                  <a:srgbClr val="A51E4A"/>
                </a:solidFill>
              </a:defRPr>
            </a:lvl1pPr>
          </a:lstStyle>
          <a:p>
            <a:r>
              <a:t>La Validation des Compétences ; où ?</a:t>
            </a:r>
          </a:p>
        </p:txBody>
      </p:sp>
      <p:sp>
        <p:nvSpPr>
          <p:cNvPr id="290" name="48 sites de validation des compétences à Bruxelles et en Wallonie"/>
          <p:cNvSpPr>
            <a:spLocks noGrp="1"/>
          </p:cNvSpPr>
          <p:nvPr>
            <p:ph type="body" sz="quarter" idx="22"/>
          </p:nvPr>
        </p:nvSpPr>
        <p:spPr>
          <a:xfrm>
            <a:off x="782640" y="2960059"/>
            <a:ext cx="3464951" cy="3464951"/>
          </a:xfrm>
          <a:prstGeom prst="ellipse">
            <a:avLst/>
          </a:prstGeom>
          <a:solidFill>
            <a:srgbClr val="A40445"/>
          </a:solidFill>
          <a:effectLst>
            <a:outerShdw blurRad="63500" dist="76200" dir="2700000" rotWithShape="0">
              <a:srgbClr val="A9B5DD"/>
            </a:outerShdw>
          </a:effectLst>
        </p:spPr>
        <p:txBody>
          <a:bodyPr anchor="ctr">
            <a:noAutofit/>
          </a:bodyPr>
          <a:lstStyle>
            <a:lvl1pPr algn="ctr" defTabSz="2438338">
              <a:defRPr sz="3000" spc="-59">
                <a:solidFill>
                  <a:srgbClr val="F0F0F0"/>
                </a:solidFill>
              </a:defRPr>
            </a:lvl1pPr>
          </a:lstStyle>
          <a:p>
            <a:r>
              <a:t>48 sites de validation des compétences à Bruxelles et en Wallonie</a:t>
            </a:r>
          </a:p>
        </p:txBody>
      </p:sp>
      <p:sp>
        <p:nvSpPr>
          <p:cNvPr id="291" name="Image"/>
          <p:cNvSpPr>
            <a:spLocks noGrp="1"/>
          </p:cNvSpPr>
          <p:nvPr>
            <p:ph type="pic" idx="23"/>
          </p:nvPr>
        </p:nvSpPr>
        <p:spPr>
          <a:xfrm>
            <a:off x="4442064" y="1366754"/>
            <a:ext cx="12705872" cy="12705873"/>
          </a:xfrm>
          <a:prstGeom prst="rect">
            <a:avLst/>
          </a:prstGeom>
          <a:effectLst>
            <a:outerShdw blurRad="63500" dist="76200" dir="2700000" rotWithShape="0">
              <a:srgbClr val="6F88C5">
                <a:alpha val="50000"/>
              </a:srgbClr>
            </a:outerShdw>
          </a:effectLst>
        </p:spPr>
        <p:txBody>
          <a:bodyPr lIns="91439" tIns="45719" rIns="91439" bIns="45719">
            <a:noAutofit/>
          </a:bodyPr>
          <a:lstStyle/>
          <a:p>
            <a:endParaRPr/>
          </a:p>
        </p:txBody>
      </p:sp>
      <p:sp>
        <p:nvSpPr>
          <p:cNvPr id="292" name="Image"/>
          <p:cNvSpPr>
            <a:spLocks noGrp="1"/>
          </p:cNvSpPr>
          <p:nvPr>
            <p:ph type="pic" idx="24"/>
          </p:nvPr>
        </p:nvSpPr>
        <p:spPr>
          <a:xfrm>
            <a:off x="16464770" y="-2795682"/>
            <a:ext cx="15611311" cy="15611313"/>
          </a:xfrm>
          <a:prstGeom prst="rect">
            <a:avLst/>
          </a:prstGeom>
        </p:spPr>
        <p:txBody>
          <a:bodyPr lIns="91439" tIns="45719" rIns="91439" bIns="45719">
            <a:noAutofit/>
          </a:bodyPr>
          <a:lstStyle/>
          <a:p>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Métiers dispo">
    <p:spTree>
      <p:nvGrpSpPr>
        <p:cNvPr id="1" name=""/>
        <p:cNvGrpSpPr/>
        <p:nvPr/>
      </p:nvGrpSpPr>
      <p:grpSpPr>
        <a:xfrm>
          <a:off x="0" y="0"/>
          <a:ext cx="0" cy="0"/>
          <a:chOff x="0" y="0"/>
          <a:chExt cx="0" cy="0"/>
        </a:xfrm>
      </p:grpSpPr>
      <p:pic>
        <p:nvPicPr>
          <p:cNvPr id="299" name="Image" descr="Image"/>
          <p:cNvPicPr>
            <a:picLocks noChangeAspect="1"/>
          </p:cNvPicPr>
          <p:nvPr/>
        </p:nvPicPr>
        <p:blipFill>
          <a:blip r:embed="rId2"/>
          <a:stretch>
            <a:fillRect/>
          </a:stretch>
        </p:blipFill>
        <p:spPr>
          <a:xfrm flipH="1">
            <a:off x="9588285" y="-4458042"/>
            <a:ext cx="20414483" cy="23787664"/>
          </a:xfrm>
          <a:prstGeom prst="rect">
            <a:avLst/>
          </a:prstGeom>
          <a:ln w="12700">
            <a:miter lim="400000"/>
          </a:ln>
        </p:spPr>
      </p:pic>
      <p:pic>
        <p:nvPicPr>
          <p:cNvPr id="300" name="Image" descr="Image"/>
          <p:cNvPicPr>
            <a:picLocks noChangeAspect="1"/>
          </p:cNvPicPr>
          <p:nvPr/>
        </p:nvPicPr>
        <p:blipFill>
          <a:blip r:embed="rId2"/>
          <a:stretch>
            <a:fillRect/>
          </a:stretch>
        </p:blipFill>
        <p:spPr>
          <a:xfrm flipH="1">
            <a:off x="-3593932" y="-3671872"/>
            <a:ext cx="12218095" cy="14236949"/>
          </a:xfrm>
          <a:prstGeom prst="rect">
            <a:avLst/>
          </a:prstGeom>
          <a:ln w="12700">
            <a:miter lim="400000"/>
          </a:ln>
        </p:spPr>
      </p:pic>
      <p:sp>
        <p:nvSpPr>
          <p:cNvPr id="301" name="Rectangle"/>
          <p:cNvSpPr/>
          <p:nvPr/>
        </p:nvSpPr>
        <p:spPr>
          <a:xfrm>
            <a:off x="22536776" y="13355373"/>
            <a:ext cx="171771" cy="369103"/>
          </a:xfrm>
          <a:prstGeom prst="rect">
            <a:avLst/>
          </a:prstGeom>
          <a:solidFill>
            <a:srgbClr val="A51E4A"/>
          </a:solidFill>
          <a:ln w="12700">
            <a:miter lim="400000"/>
          </a:ln>
        </p:spPr>
        <p:txBody>
          <a:bodyPr lIns="50800" tIns="50800" rIns="50800" bIns="50800" anchor="ct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pic>
        <p:nvPicPr>
          <p:cNvPr id="302" name="Image" descr="Image"/>
          <p:cNvPicPr>
            <a:picLocks noChangeAspect="1"/>
          </p:cNvPicPr>
          <p:nvPr/>
        </p:nvPicPr>
        <p:blipFill>
          <a:blip r:embed="rId3"/>
          <a:stretch>
            <a:fillRect/>
          </a:stretch>
        </p:blipFill>
        <p:spPr>
          <a:xfrm>
            <a:off x="1185958" y="11261108"/>
            <a:ext cx="1634058" cy="1598119"/>
          </a:xfrm>
          <a:prstGeom prst="rect">
            <a:avLst/>
          </a:prstGeom>
          <a:ln w="12700">
            <a:miter lim="400000"/>
          </a:ln>
        </p:spPr>
      </p:pic>
      <p:pic>
        <p:nvPicPr>
          <p:cNvPr id="303" name="Logo Partenaires_Alpha.png" descr="Logo Partenaires_Alpha.png"/>
          <p:cNvPicPr>
            <a:picLocks noChangeAspect="1"/>
          </p:cNvPicPr>
          <p:nvPr/>
        </p:nvPicPr>
        <p:blipFill>
          <a:blip r:embed="rId4"/>
          <a:srcRect/>
          <a:stretch>
            <a:fillRect/>
          </a:stretch>
        </p:blipFill>
        <p:spPr>
          <a:xfrm>
            <a:off x="10949933" y="11697042"/>
            <a:ext cx="12217958" cy="1163616"/>
          </a:xfrm>
          <a:prstGeom prst="rect">
            <a:avLst/>
          </a:prstGeom>
          <a:ln w="12700">
            <a:miter lim="400000"/>
          </a:ln>
        </p:spPr>
      </p:pic>
      <p:sp>
        <p:nvSpPr>
          <p:cNvPr id="304" name="La Validation des Compétences ; quels métiers ?"/>
          <p:cNvSpPr txBox="1">
            <a:spLocks noGrp="1"/>
          </p:cNvSpPr>
          <p:nvPr>
            <p:ph type="body" sz="quarter" idx="21"/>
          </p:nvPr>
        </p:nvSpPr>
        <p:spPr>
          <a:xfrm>
            <a:off x="1625817" y="1074217"/>
            <a:ext cx="21132367" cy="1737667"/>
          </a:xfrm>
          <a:prstGeom prst="rect">
            <a:avLst/>
          </a:prstGeom>
        </p:spPr>
        <p:txBody>
          <a:bodyPr anchor="ctr"/>
          <a:lstStyle>
            <a:lvl1pPr defTabSz="2438338">
              <a:lnSpc>
                <a:spcPct val="80000"/>
              </a:lnSpc>
              <a:defRPr sz="8500" spc="-170">
                <a:solidFill>
                  <a:srgbClr val="A51E4A"/>
                </a:solidFill>
              </a:defRPr>
            </a:lvl1pPr>
          </a:lstStyle>
          <a:p>
            <a:r>
              <a:t>La Validation des Compétences ; quels métiers ?</a:t>
            </a:r>
          </a:p>
        </p:txBody>
      </p:sp>
      <p:sp>
        <p:nvSpPr>
          <p:cNvPr id="305" name="57 métiers disponibles en validation des compétences"/>
          <p:cNvSpPr>
            <a:spLocks noGrp="1"/>
          </p:cNvSpPr>
          <p:nvPr>
            <p:ph type="body" sz="quarter" idx="22"/>
          </p:nvPr>
        </p:nvSpPr>
        <p:spPr>
          <a:xfrm>
            <a:off x="782640" y="2960059"/>
            <a:ext cx="3464951" cy="3464951"/>
          </a:xfrm>
          <a:prstGeom prst="ellipse">
            <a:avLst/>
          </a:prstGeom>
          <a:solidFill>
            <a:srgbClr val="A40445"/>
          </a:solidFill>
          <a:effectLst>
            <a:outerShdw blurRad="63500" dist="76200" dir="2700000" rotWithShape="0">
              <a:srgbClr val="A9B5DD"/>
            </a:outerShdw>
          </a:effectLst>
        </p:spPr>
        <p:txBody>
          <a:bodyPr anchor="ctr">
            <a:noAutofit/>
          </a:bodyPr>
          <a:lstStyle>
            <a:lvl1pPr algn="ctr" defTabSz="2438338">
              <a:defRPr sz="3000" spc="-59">
                <a:solidFill>
                  <a:srgbClr val="F0F0F0"/>
                </a:solidFill>
              </a:defRPr>
            </a:lvl1pPr>
          </a:lstStyle>
          <a:p>
            <a:r>
              <a:t>57 métiers disponibles en validation des compétences</a:t>
            </a:r>
          </a:p>
        </p:txBody>
      </p:sp>
      <p:sp>
        <p:nvSpPr>
          <p:cNvPr id="306" name="Rectangle aux angles arrondis"/>
          <p:cNvSpPr/>
          <p:nvPr/>
        </p:nvSpPr>
        <p:spPr>
          <a:xfrm>
            <a:off x="5818575" y="3316161"/>
            <a:ext cx="12746850" cy="7876604"/>
          </a:xfrm>
          <a:prstGeom prst="roundRect">
            <a:avLst>
              <a:gd name="adj" fmla="val 9539"/>
            </a:avLst>
          </a:prstGeom>
          <a:solidFill>
            <a:srgbClr val="FFFFFF"/>
          </a:solidFill>
          <a:ln w="12700">
            <a:miter lim="400000"/>
          </a:ln>
          <a:effectLst>
            <a:outerShdw blurRad="63500" dist="81620" dir="2700000" rotWithShape="0">
              <a:srgbClr val="A2B9C9">
                <a:alpha val="50000"/>
              </a:srgbClr>
            </a:outerShdw>
          </a:effectLst>
        </p:spPr>
        <p:txBody>
          <a:bodyPr lIns="50800" tIns="50800" rIns="50800" bIns="50800" anchor="ctr"/>
          <a:lstStyle/>
          <a:p>
            <a:pPr defTabSz="825500">
              <a:lnSpc>
                <a:spcPct val="100000"/>
              </a:lnSpc>
              <a:defRPr sz="2500" b="1" spc="0">
                <a:solidFill>
                  <a:srgbClr val="50A7AE"/>
                </a:solidFill>
                <a:latin typeface="Calibri"/>
                <a:ea typeface="Calibri"/>
                <a:cs typeface="Calibri"/>
                <a:sym typeface="Calibri"/>
              </a:defRPr>
            </a:pPr>
            <a:endParaRPr/>
          </a:p>
        </p:txBody>
      </p:sp>
      <p:sp>
        <p:nvSpPr>
          <p:cNvPr id="307" name="Administration-économie-gestion…"/>
          <p:cNvSpPr txBox="1">
            <a:spLocks noGrp="1"/>
          </p:cNvSpPr>
          <p:nvPr>
            <p:ph type="body" sz="half" idx="23"/>
          </p:nvPr>
        </p:nvSpPr>
        <p:spPr>
          <a:xfrm>
            <a:off x="6279585" y="3847470"/>
            <a:ext cx="11824830" cy="6813986"/>
          </a:xfrm>
          <a:prstGeom prst="rect">
            <a:avLst/>
          </a:prstGeom>
        </p:spPr>
        <p:txBody>
          <a:bodyPr numCol="2" spcCol="591241">
            <a:noAutofit/>
          </a:bodyPr>
          <a:lstStyle/>
          <a:p>
            <a:pPr marL="304800" indent="-304800" defTabSz="2438338">
              <a:lnSpc>
                <a:spcPct val="110000"/>
              </a:lnSpc>
              <a:buSzPct val="123000"/>
              <a:buChar char="•"/>
              <a:defRPr sz="3500">
                <a:solidFill>
                  <a:srgbClr val="323E4D"/>
                </a:solidFill>
              </a:defRPr>
            </a:pPr>
            <a:r>
              <a:t>Administration-économie-gestion</a:t>
            </a:r>
          </a:p>
          <a:p>
            <a:pPr marL="304800" indent="-304800" defTabSz="2438338">
              <a:lnSpc>
                <a:spcPct val="110000"/>
              </a:lnSpc>
              <a:buSzPct val="123000"/>
              <a:buChar char="•"/>
              <a:defRPr sz="3500">
                <a:solidFill>
                  <a:srgbClr val="323E4D"/>
                </a:solidFill>
              </a:defRPr>
            </a:pPr>
            <a:r>
              <a:t>Arts et culture</a:t>
            </a:r>
          </a:p>
          <a:p>
            <a:pPr marL="304800" indent="-304800" defTabSz="2438338">
              <a:lnSpc>
                <a:spcPct val="110000"/>
              </a:lnSpc>
              <a:buSzPct val="123000"/>
              <a:buChar char="•"/>
              <a:defRPr sz="3500">
                <a:solidFill>
                  <a:srgbClr val="323E4D"/>
                </a:solidFill>
              </a:defRPr>
            </a:pPr>
            <a:r>
              <a:t>Automobile</a:t>
            </a:r>
          </a:p>
          <a:p>
            <a:pPr marL="304800" indent="-304800" defTabSz="2438338">
              <a:lnSpc>
                <a:spcPct val="110000"/>
              </a:lnSpc>
              <a:buSzPct val="123000"/>
              <a:buChar char="•"/>
              <a:defRPr sz="3500">
                <a:solidFill>
                  <a:srgbClr val="323E4D"/>
                </a:solidFill>
              </a:defRPr>
            </a:pPr>
            <a:r>
              <a:t>Commerce et distribution</a:t>
            </a:r>
          </a:p>
          <a:p>
            <a:pPr marL="304800" indent="-304800" defTabSz="2438338">
              <a:lnSpc>
                <a:spcPct val="110000"/>
              </a:lnSpc>
              <a:buSzPct val="123000"/>
              <a:buChar char="•"/>
              <a:defRPr sz="3500">
                <a:solidFill>
                  <a:srgbClr val="323E4D"/>
                </a:solidFill>
              </a:defRPr>
            </a:pPr>
            <a:r>
              <a:t>Construction</a:t>
            </a:r>
          </a:p>
          <a:p>
            <a:pPr marL="304800" indent="-304800" defTabSz="2438338">
              <a:lnSpc>
                <a:spcPct val="110000"/>
              </a:lnSpc>
              <a:buSzPct val="123000"/>
              <a:buChar char="•"/>
              <a:defRPr sz="3500">
                <a:solidFill>
                  <a:srgbClr val="323E4D"/>
                </a:solidFill>
              </a:defRPr>
            </a:pPr>
            <a:r>
              <a:t>Électricité</a:t>
            </a:r>
          </a:p>
          <a:p>
            <a:pPr marL="304800" indent="-304800" defTabSz="2438338">
              <a:lnSpc>
                <a:spcPct val="110000"/>
              </a:lnSpc>
              <a:buSzPct val="123000"/>
              <a:buChar char="•"/>
              <a:defRPr sz="3500">
                <a:solidFill>
                  <a:srgbClr val="323E4D"/>
                </a:solidFill>
              </a:defRPr>
            </a:pPr>
            <a:r>
              <a:t>Environnement</a:t>
            </a:r>
          </a:p>
          <a:p>
            <a:pPr marL="304800" indent="-304800" defTabSz="2438338">
              <a:lnSpc>
                <a:spcPct val="110000"/>
              </a:lnSpc>
              <a:buSzPct val="123000"/>
              <a:buChar char="•"/>
              <a:defRPr sz="3500">
                <a:solidFill>
                  <a:srgbClr val="323E4D"/>
                </a:solidFill>
              </a:defRPr>
            </a:pPr>
            <a:r>
              <a:t>Industrie et commerce alimentaires</a:t>
            </a:r>
          </a:p>
          <a:p>
            <a:pPr marL="304800" indent="-304800" defTabSz="2438338">
              <a:lnSpc>
                <a:spcPct val="110000"/>
              </a:lnSpc>
              <a:buSzPct val="123000"/>
              <a:buChar char="•"/>
              <a:defRPr sz="3500">
                <a:solidFill>
                  <a:srgbClr val="323E4D"/>
                </a:solidFill>
              </a:defRPr>
            </a:pPr>
            <a:r>
              <a:t>Industrie Technologique</a:t>
            </a:r>
          </a:p>
          <a:p>
            <a:pPr marL="304800" indent="-304800" defTabSz="2438338">
              <a:lnSpc>
                <a:spcPct val="110000"/>
              </a:lnSpc>
              <a:buSzPct val="123000"/>
              <a:buChar char="•"/>
              <a:defRPr sz="3500">
                <a:solidFill>
                  <a:srgbClr val="323E4D"/>
                </a:solidFill>
              </a:defRPr>
            </a:pPr>
            <a:r>
              <a:t>Informatique</a:t>
            </a:r>
          </a:p>
          <a:p>
            <a:pPr marL="304800" indent="-304800" defTabSz="2438338">
              <a:lnSpc>
                <a:spcPct val="110000"/>
              </a:lnSpc>
              <a:buSzPct val="123000"/>
              <a:buChar char="•"/>
              <a:defRPr sz="3500">
                <a:solidFill>
                  <a:srgbClr val="323E4D"/>
                </a:solidFill>
              </a:defRPr>
            </a:pPr>
            <a:r>
              <a:t>Intersectoriel</a:t>
            </a:r>
          </a:p>
          <a:p>
            <a:pPr marL="304800" indent="-304800" defTabSz="2438338">
              <a:lnSpc>
                <a:spcPct val="110000"/>
              </a:lnSpc>
              <a:buSzPct val="123000"/>
              <a:buChar char="•"/>
              <a:defRPr sz="3500">
                <a:solidFill>
                  <a:srgbClr val="323E4D"/>
                </a:solidFill>
              </a:defRPr>
            </a:pPr>
            <a:r>
              <a:t>Logistique</a:t>
            </a:r>
          </a:p>
          <a:p>
            <a:pPr marL="304800" indent="-304800" defTabSz="2438338">
              <a:lnSpc>
                <a:spcPct val="110000"/>
              </a:lnSpc>
              <a:buSzPct val="123000"/>
              <a:buChar char="•"/>
              <a:defRPr sz="3500">
                <a:solidFill>
                  <a:srgbClr val="323E4D"/>
                </a:solidFill>
              </a:defRPr>
            </a:pPr>
            <a:r>
              <a:t>Métiers de la valorisation des déchets</a:t>
            </a:r>
          </a:p>
          <a:p>
            <a:pPr marL="304800" indent="-304800" defTabSz="2438338">
              <a:lnSpc>
                <a:spcPct val="110000"/>
              </a:lnSpc>
              <a:buSzPct val="123000"/>
              <a:buChar char="•"/>
              <a:defRPr sz="3500">
                <a:solidFill>
                  <a:srgbClr val="323E4D"/>
                </a:solidFill>
              </a:defRPr>
            </a:pPr>
            <a:r>
              <a:t>Pouvoirs publics</a:t>
            </a:r>
          </a:p>
          <a:p>
            <a:pPr marL="304800" indent="-304800" defTabSz="2438338">
              <a:lnSpc>
                <a:spcPct val="110000"/>
              </a:lnSpc>
              <a:buSzPct val="123000"/>
              <a:buChar char="•"/>
              <a:defRPr sz="3500">
                <a:solidFill>
                  <a:srgbClr val="323E4D"/>
                </a:solidFill>
              </a:defRPr>
            </a:pPr>
            <a:r>
              <a:t>Secteur du Bois</a:t>
            </a:r>
          </a:p>
          <a:p>
            <a:pPr marL="304800" indent="-304800" defTabSz="2438338">
              <a:lnSpc>
                <a:spcPct val="110000"/>
              </a:lnSpc>
              <a:buSzPct val="123000"/>
              <a:buChar char="•"/>
              <a:defRPr sz="3500">
                <a:solidFill>
                  <a:srgbClr val="323E4D"/>
                </a:solidFill>
              </a:defRPr>
            </a:pPr>
            <a:r>
              <a:t>Secteur du Textile</a:t>
            </a:r>
          </a:p>
          <a:p>
            <a:pPr marL="304800" indent="-304800" defTabSz="2438338">
              <a:lnSpc>
                <a:spcPct val="110000"/>
              </a:lnSpc>
              <a:buSzPct val="123000"/>
              <a:buChar char="•"/>
              <a:defRPr sz="3500">
                <a:solidFill>
                  <a:srgbClr val="323E4D"/>
                </a:solidFill>
              </a:defRPr>
            </a:pPr>
            <a:r>
              <a:t>Secteur Horeca</a:t>
            </a:r>
          </a:p>
          <a:p>
            <a:pPr marL="304800" indent="-304800" defTabSz="2438338">
              <a:lnSpc>
                <a:spcPct val="110000"/>
              </a:lnSpc>
              <a:buSzPct val="123000"/>
              <a:buChar char="•"/>
              <a:defRPr sz="3500">
                <a:solidFill>
                  <a:srgbClr val="323E4D"/>
                </a:solidFill>
              </a:defRPr>
            </a:pPr>
            <a:r>
              <a:t>Services aux personnes</a:t>
            </a:r>
          </a:p>
          <a:p>
            <a:pPr marL="304800" indent="-304800" defTabSz="2438338">
              <a:lnSpc>
                <a:spcPct val="110000"/>
              </a:lnSpc>
              <a:buSzPct val="123000"/>
              <a:buChar char="•"/>
              <a:defRPr sz="3500">
                <a:solidFill>
                  <a:srgbClr val="323E4D"/>
                </a:solidFill>
              </a:defRPr>
            </a:pPr>
            <a:r>
              <a:t>Tourisme, sport et loisirs</a:t>
            </a:r>
          </a:p>
        </p:txBody>
      </p:sp>
      <p:sp>
        <p:nvSpPr>
          <p:cNvPr id="308" name="Numéro de diapositive"/>
          <p:cNvSpPr txBox="1">
            <a:spLocks noGrp="1"/>
          </p:cNvSpPr>
          <p:nvPr>
            <p:ph type="sldNum" sz="quarter" idx="2"/>
          </p:nvPr>
        </p:nvSpPr>
        <p:spPr>
          <a:xfrm>
            <a:off x="22461258" y="12985698"/>
            <a:ext cx="322809" cy="3683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Méthodologie">
    <p:spTree>
      <p:nvGrpSpPr>
        <p:cNvPr id="1" name=""/>
        <p:cNvGrpSpPr/>
        <p:nvPr/>
      </p:nvGrpSpPr>
      <p:grpSpPr>
        <a:xfrm>
          <a:off x="0" y="0"/>
          <a:ext cx="0" cy="0"/>
          <a:chOff x="0" y="0"/>
          <a:chExt cx="0" cy="0"/>
        </a:xfrm>
      </p:grpSpPr>
      <p:pic>
        <p:nvPicPr>
          <p:cNvPr id="315" name="Image" descr="Image"/>
          <p:cNvPicPr>
            <a:picLocks noChangeAspect="1"/>
          </p:cNvPicPr>
          <p:nvPr/>
        </p:nvPicPr>
        <p:blipFill>
          <a:blip r:embed="rId2"/>
          <a:stretch>
            <a:fillRect/>
          </a:stretch>
        </p:blipFill>
        <p:spPr>
          <a:xfrm flipH="1">
            <a:off x="9588285" y="-4458042"/>
            <a:ext cx="20414483" cy="23787664"/>
          </a:xfrm>
          <a:prstGeom prst="rect">
            <a:avLst/>
          </a:prstGeom>
          <a:ln w="12700">
            <a:miter lim="400000"/>
          </a:ln>
        </p:spPr>
      </p:pic>
      <p:pic>
        <p:nvPicPr>
          <p:cNvPr id="316" name="Image" descr="Image"/>
          <p:cNvPicPr>
            <a:picLocks noChangeAspect="1"/>
          </p:cNvPicPr>
          <p:nvPr/>
        </p:nvPicPr>
        <p:blipFill>
          <a:blip r:embed="rId2"/>
          <a:stretch>
            <a:fillRect/>
          </a:stretch>
        </p:blipFill>
        <p:spPr>
          <a:xfrm flipH="1">
            <a:off x="-3593932" y="-3671872"/>
            <a:ext cx="12218095" cy="14236949"/>
          </a:xfrm>
          <a:prstGeom prst="rect">
            <a:avLst/>
          </a:prstGeom>
          <a:ln w="12700">
            <a:miter lim="400000"/>
          </a:ln>
        </p:spPr>
      </p:pic>
      <p:pic>
        <p:nvPicPr>
          <p:cNvPr id="317" name="Cvdc_template_01-Diodrum (glissés).pdf" descr="Cvdc_template_01-Diodrum (glissés).pdf"/>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318" name="Rectangle"/>
          <p:cNvSpPr/>
          <p:nvPr/>
        </p:nvSpPr>
        <p:spPr>
          <a:xfrm>
            <a:off x="22536776" y="13355373"/>
            <a:ext cx="171771" cy="369103"/>
          </a:xfrm>
          <a:prstGeom prst="rect">
            <a:avLst/>
          </a:prstGeom>
          <a:solidFill>
            <a:srgbClr val="A51E4A"/>
          </a:solidFill>
          <a:ln w="12700">
            <a:miter lim="400000"/>
          </a:ln>
        </p:spPr>
        <p:txBody>
          <a:bodyPr lIns="50800" tIns="50800" rIns="50800" bIns="50800" anchor="ct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pic>
        <p:nvPicPr>
          <p:cNvPr id="319" name="Image" descr="Image"/>
          <p:cNvPicPr>
            <a:picLocks noChangeAspect="1"/>
          </p:cNvPicPr>
          <p:nvPr/>
        </p:nvPicPr>
        <p:blipFill>
          <a:blip r:embed="rId4"/>
          <a:stretch>
            <a:fillRect/>
          </a:stretch>
        </p:blipFill>
        <p:spPr>
          <a:xfrm>
            <a:off x="1185958" y="11261108"/>
            <a:ext cx="1634058" cy="1598119"/>
          </a:xfrm>
          <a:prstGeom prst="rect">
            <a:avLst/>
          </a:prstGeom>
          <a:ln w="12700">
            <a:miter lim="400000"/>
          </a:ln>
        </p:spPr>
      </p:pic>
      <p:pic>
        <p:nvPicPr>
          <p:cNvPr id="320" name="Logo Partenaires_Alpha.png" descr="Logo Partenaires_Alpha.png"/>
          <p:cNvPicPr>
            <a:picLocks noChangeAspect="1"/>
          </p:cNvPicPr>
          <p:nvPr/>
        </p:nvPicPr>
        <p:blipFill>
          <a:blip r:embed="rId5"/>
          <a:srcRect/>
          <a:stretch>
            <a:fillRect/>
          </a:stretch>
        </p:blipFill>
        <p:spPr>
          <a:xfrm>
            <a:off x="10949933" y="11697042"/>
            <a:ext cx="12217958" cy="1163616"/>
          </a:xfrm>
          <a:prstGeom prst="rect">
            <a:avLst/>
          </a:prstGeom>
          <a:ln w="12700">
            <a:miter lim="400000"/>
          </a:ln>
        </p:spPr>
      </p:pic>
      <p:sp>
        <p:nvSpPr>
          <p:cNvPr id="321" name="Méthodologie"/>
          <p:cNvSpPr txBox="1">
            <a:spLocks noGrp="1"/>
          </p:cNvSpPr>
          <p:nvPr>
            <p:ph type="body" sz="quarter" idx="21"/>
          </p:nvPr>
        </p:nvSpPr>
        <p:spPr>
          <a:xfrm>
            <a:off x="1625817" y="1074217"/>
            <a:ext cx="19167904" cy="1737667"/>
          </a:xfrm>
          <a:prstGeom prst="rect">
            <a:avLst/>
          </a:prstGeom>
        </p:spPr>
        <p:txBody>
          <a:bodyPr anchor="ctr"/>
          <a:lstStyle>
            <a:lvl1pPr defTabSz="2438338">
              <a:lnSpc>
                <a:spcPct val="80000"/>
              </a:lnSpc>
              <a:defRPr sz="8500" spc="-170">
                <a:solidFill>
                  <a:srgbClr val="A51E4A"/>
                </a:solidFill>
              </a:defRPr>
            </a:lvl1pPr>
          </a:lstStyle>
          <a:p>
            <a:r>
              <a:t>Méthodologie</a:t>
            </a:r>
          </a:p>
        </p:txBody>
      </p:sp>
      <p:sp>
        <p:nvSpPr>
          <p:cNvPr id="322" name="Numéro de diapositive"/>
          <p:cNvSpPr txBox="1">
            <a:spLocks noGrp="1"/>
          </p:cNvSpPr>
          <p:nvPr>
            <p:ph type="sldNum" sz="quarter" idx="2"/>
          </p:nvPr>
        </p:nvSpPr>
        <p:spPr>
          <a:xfrm>
            <a:off x="22461258" y="12985698"/>
            <a:ext cx="322809" cy="3683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20 ans">
    <p:spTree>
      <p:nvGrpSpPr>
        <p:cNvPr id="1" name=""/>
        <p:cNvGrpSpPr/>
        <p:nvPr/>
      </p:nvGrpSpPr>
      <p:grpSpPr>
        <a:xfrm>
          <a:off x="0" y="0"/>
          <a:ext cx="0" cy="0"/>
          <a:chOff x="0" y="0"/>
          <a:chExt cx="0" cy="0"/>
        </a:xfrm>
      </p:grpSpPr>
      <p:pic>
        <p:nvPicPr>
          <p:cNvPr id="329" name="Image" descr="Image"/>
          <p:cNvPicPr>
            <a:picLocks noChangeAspect="1"/>
          </p:cNvPicPr>
          <p:nvPr/>
        </p:nvPicPr>
        <p:blipFill>
          <a:blip r:embed="rId2"/>
          <a:stretch>
            <a:fillRect/>
          </a:stretch>
        </p:blipFill>
        <p:spPr>
          <a:xfrm flipH="1">
            <a:off x="9588285" y="-4458042"/>
            <a:ext cx="20414483" cy="23787664"/>
          </a:xfrm>
          <a:prstGeom prst="rect">
            <a:avLst/>
          </a:prstGeom>
          <a:ln w="12700">
            <a:miter lim="400000"/>
          </a:ln>
        </p:spPr>
      </p:pic>
      <p:pic>
        <p:nvPicPr>
          <p:cNvPr id="330" name="Image" descr="Image"/>
          <p:cNvPicPr>
            <a:picLocks noChangeAspect="1"/>
          </p:cNvPicPr>
          <p:nvPr/>
        </p:nvPicPr>
        <p:blipFill>
          <a:blip r:embed="rId2"/>
          <a:stretch>
            <a:fillRect/>
          </a:stretch>
        </p:blipFill>
        <p:spPr>
          <a:xfrm flipH="1">
            <a:off x="-3593932" y="-3671872"/>
            <a:ext cx="12218095" cy="14236949"/>
          </a:xfrm>
          <a:prstGeom prst="rect">
            <a:avLst/>
          </a:prstGeom>
          <a:ln w="12700">
            <a:miter lim="400000"/>
          </a:ln>
        </p:spPr>
      </p:pic>
      <p:sp>
        <p:nvSpPr>
          <p:cNvPr id="331" name="Rectangle"/>
          <p:cNvSpPr/>
          <p:nvPr/>
        </p:nvSpPr>
        <p:spPr>
          <a:xfrm>
            <a:off x="22536776" y="13355373"/>
            <a:ext cx="171771" cy="369103"/>
          </a:xfrm>
          <a:prstGeom prst="rect">
            <a:avLst/>
          </a:prstGeom>
          <a:solidFill>
            <a:srgbClr val="A51E4A"/>
          </a:solidFill>
          <a:ln w="12700">
            <a:miter lim="400000"/>
          </a:ln>
        </p:spPr>
        <p:txBody>
          <a:bodyPr lIns="50800" tIns="50800" rIns="50800" bIns="50800" anchor="ct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sp>
        <p:nvSpPr>
          <p:cNvPr id="332" name="Numéro de diapositive"/>
          <p:cNvSpPr txBox="1">
            <a:spLocks noGrp="1"/>
          </p:cNvSpPr>
          <p:nvPr>
            <p:ph type="sldNum" sz="quarter" idx="2"/>
          </p:nvPr>
        </p:nvSpPr>
        <p:spPr>
          <a:xfrm>
            <a:off x="22461258" y="12985698"/>
            <a:ext cx="322809" cy="368301"/>
          </a:xfrm>
          <a:prstGeom prst="rect">
            <a:avLst/>
          </a:prstGeom>
        </p:spPr>
        <p:txBody>
          <a:bodyPr/>
          <a:lstStyle/>
          <a:p>
            <a:fld id="{86CB4B4D-7CA3-9044-876B-883B54F8677D}" type="slidenum">
              <a:t>‹N°›</a:t>
            </a:fld>
            <a:endParaRPr/>
          </a:p>
        </p:txBody>
      </p:sp>
      <p:pic>
        <p:nvPicPr>
          <p:cNvPr id="333" name="Logo Partenaires_Alpha.png" descr="Logo Partenaires_Alpha.png"/>
          <p:cNvPicPr>
            <a:picLocks noChangeAspect="1"/>
          </p:cNvPicPr>
          <p:nvPr/>
        </p:nvPicPr>
        <p:blipFill>
          <a:blip r:embed="rId3"/>
          <a:srcRect/>
          <a:stretch>
            <a:fillRect/>
          </a:stretch>
        </p:blipFill>
        <p:spPr>
          <a:xfrm>
            <a:off x="10949933" y="11697042"/>
            <a:ext cx="12217958" cy="1163616"/>
          </a:xfrm>
          <a:prstGeom prst="rect">
            <a:avLst/>
          </a:prstGeom>
          <a:ln w="12700">
            <a:miter lim="400000"/>
          </a:ln>
        </p:spPr>
      </p:pic>
      <p:sp>
        <p:nvSpPr>
          <p:cNvPr id="334" name="20 ans de Validation des Compétences"/>
          <p:cNvSpPr txBox="1">
            <a:spLocks noGrp="1"/>
          </p:cNvSpPr>
          <p:nvPr>
            <p:ph type="body" sz="quarter" idx="21"/>
          </p:nvPr>
        </p:nvSpPr>
        <p:spPr>
          <a:xfrm>
            <a:off x="1625817" y="1074217"/>
            <a:ext cx="19167904" cy="1737667"/>
          </a:xfrm>
          <a:prstGeom prst="rect">
            <a:avLst/>
          </a:prstGeom>
        </p:spPr>
        <p:txBody>
          <a:bodyPr anchor="ctr"/>
          <a:lstStyle>
            <a:lvl1pPr defTabSz="2438338">
              <a:lnSpc>
                <a:spcPct val="80000"/>
              </a:lnSpc>
              <a:defRPr sz="8500" spc="-170">
                <a:solidFill>
                  <a:srgbClr val="A51E4A"/>
                </a:solidFill>
              </a:defRPr>
            </a:lvl1pPr>
          </a:lstStyle>
          <a:p>
            <a:r>
              <a:t>20 ans de Validation des Compétences</a:t>
            </a:r>
          </a:p>
        </p:txBody>
      </p:sp>
      <p:pic>
        <p:nvPicPr>
          <p:cNvPr id="335" name="CVC_timeline_NOV HDEF.pdf" descr="CVC_timeline_NOV HDEF.pdf"/>
          <p:cNvPicPr>
            <a:picLocks noChangeAspect="1"/>
          </p:cNvPicPr>
          <p:nvPr/>
        </p:nvPicPr>
        <p:blipFill>
          <a:blip r:embed="rId4"/>
          <a:srcRect b="17822"/>
          <a:stretch>
            <a:fillRect/>
          </a:stretch>
        </p:blipFill>
        <p:spPr>
          <a:xfrm>
            <a:off x="-8143" y="3294392"/>
            <a:ext cx="24384001" cy="7080697"/>
          </a:xfrm>
          <a:prstGeom prst="rect">
            <a:avLst/>
          </a:prstGeom>
          <a:ln w="12700">
            <a:miter lim="400000"/>
          </a:ln>
        </p:spPr>
      </p:pic>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Questions ?">
    <p:spTree>
      <p:nvGrpSpPr>
        <p:cNvPr id="1" name=""/>
        <p:cNvGrpSpPr/>
        <p:nvPr/>
      </p:nvGrpSpPr>
      <p:grpSpPr>
        <a:xfrm>
          <a:off x="0" y="0"/>
          <a:ext cx="0" cy="0"/>
          <a:chOff x="0" y="0"/>
          <a:chExt cx="0" cy="0"/>
        </a:xfrm>
      </p:grpSpPr>
      <p:pic>
        <p:nvPicPr>
          <p:cNvPr id="342" name="Image" descr="Image"/>
          <p:cNvPicPr>
            <a:picLocks noChangeAspect="1"/>
          </p:cNvPicPr>
          <p:nvPr/>
        </p:nvPicPr>
        <p:blipFill>
          <a:blip r:embed="rId2"/>
          <a:stretch>
            <a:fillRect/>
          </a:stretch>
        </p:blipFill>
        <p:spPr>
          <a:xfrm flipH="1">
            <a:off x="9588285" y="-4458042"/>
            <a:ext cx="20414483" cy="23787664"/>
          </a:xfrm>
          <a:prstGeom prst="rect">
            <a:avLst/>
          </a:prstGeom>
          <a:ln w="12700">
            <a:miter lim="400000"/>
          </a:ln>
        </p:spPr>
      </p:pic>
      <p:pic>
        <p:nvPicPr>
          <p:cNvPr id="343" name="Image" descr="Image"/>
          <p:cNvPicPr>
            <a:picLocks noChangeAspect="1"/>
          </p:cNvPicPr>
          <p:nvPr/>
        </p:nvPicPr>
        <p:blipFill>
          <a:blip r:embed="rId2"/>
          <a:stretch>
            <a:fillRect/>
          </a:stretch>
        </p:blipFill>
        <p:spPr>
          <a:xfrm flipH="1">
            <a:off x="-3593932" y="-3671872"/>
            <a:ext cx="12218095" cy="14236949"/>
          </a:xfrm>
          <a:prstGeom prst="rect">
            <a:avLst/>
          </a:prstGeom>
          <a:ln w="12700">
            <a:miter lim="400000"/>
          </a:ln>
        </p:spPr>
      </p:pic>
      <p:sp>
        <p:nvSpPr>
          <p:cNvPr id="344" name="Rectangle"/>
          <p:cNvSpPr/>
          <p:nvPr/>
        </p:nvSpPr>
        <p:spPr>
          <a:xfrm>
            <a:off x="22536776" y="13355373"/>
            <a:ext cx="171771" cy="369103"/>
          </a:xfrm>
          <a:prstGeom prst="rect">
            <a:avLst/>
          </a:prstGeom>
          <a:solidFill>
            <a:srgbClr val="A51E4A"/>
          </a:solidFill>
          <a:ln w="12700">
            <a:miter lim="400000"/>
          </a:ln>
        </p:spPr>
        <p:txBody>
          <a:bodyPr lIns="50800" tIns="50800" rIns="50800" bIns="50800" anchor="ct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sp>
        <p:nvSpPr>
          <p:cNvPr id="345" name="Numéro de diapositive"/>
          <p:cNvSpPr txBox="1">
            <a:spLocks noGrp="1"/>
          </p:cNvSpPr>
          <p:nvPr>
            <p:ph type="sldNum" sz="quarter" idx="2"/>
          </p:nvPr>
        </p:nvSpPr>
        <p:spPr>
          <a:xfrm>
            <a:off x="22461258" y="12985698"/>
            <a:ext cx="322809" cy="368301"/>
          </a:xfrm>
          <a:prstGeom prst="rect">
            <a:avLst/>
          </a:prstGeom>
        </p:spPr>
        <p:txBody>
          <a:bodyPr/>
          <a:lstStyle/>
          <a:p>
            <a:fld id="{86CB4B4D-7CA3-9044-876B-883B54F8677D}" type="slidenum">
              <a:t>‹N°›</a:t>
            </a:fld>
            <a:endParaRPr/>
          </a:p>
        </p:txBody>
      </p:sp>
      <p:pic>
        <p:nvPicPr>
          <p:cNvPr id="346" name="Image" descr="Image"/>
          <p:cNvPicPr>
            <a:picLocks noChangeAspect="1"/>
          </p:cNvPicPr>
          <p:nvPr/>
        </p:nvPicPr>
        <p:blipFill>
          <a:blip r:embed="rId3"/>
          <a:stretch>
            <a:fillRect/>
          </a:stretch>
        </p:blipFill>
        <p:spPr>
          <a:xfrm>
            <a:off x="1185958" y="11261108"/>
            <a:ext cx="1634058" cy="1598119"/>
          </a:xfrm>
          <a:prstGeom prst="rect">
            <a:avLst/>
          </a:prstGeom>
          <a:ln w="12700">
            <a:miter lim="400000"/>
          </a:ln>
        </p:spPr>
      </p:pic>
      <p:pic>
        <p:nvPicPr>
          <p:cNvPr id="347" name="Logo Partenaires_Alpha.png" descr="Logo Partenaires_Alpha.png"/>
          <p:cNvPicPr>
            <a:picLocks noChangeAspect="1"/>
          </p:cNvPicPr>
          <p:nvPr/>
        </p:nvPicPr>
        <p:blipFill>
          <a:blip r:embed="rId4"/>
          <a:srcRect/>
          <a:stretch>
            <a:fillRect/>
          </a:stretch>
        </p:blipFill>
        <p:spPr>
          <a:xfrm>
            <a:off x="10949933" y="11697042"/>
            <a:ext cx="12217958" cy="1163616"/>
          </a:xfrm>
          <a:prstGeom prst="rect">
            <a:avLst/>
          </a:prstGeom>
          <a:ln w="12700">
            <a:miter lim="400000"/>
          </a:ln>
        </p:spPr>
      </p:pic>
      <p:sp>
        <p:nvSpPr>
          <p:cNvPr id="348" name="À l’écoute de vos questions"/>
          <p:cNvSpPr txBox="1">
            <a:spLocks noGrp="1"/>
          </p:cNvSpPr>
          <p:nvPr>
            <p:ph type="body" sz="quarter" idx="21"/>
          </p:nvPr>
        </p:nvSpPr>
        <p:spPr>
          <a:xfrm>
            <a:off x="1625817" y="1074217"/>
            <a:ext cx="19167904" cy="1737667"/>
          </a:xfrm>
          <a:prstGeom prst="rect">
            <a:avLst/>
          </a:prstGeom>
        </p:spPr>
        <p:txBody>
          <a:bodyPr anchor="ctr"/>
          <a:lstStyle>
            <a:lvl1pPr defTabSz="2438338">
              <a:lnSpc>
                <a:spcPct val="80000"/>
              </a:lnSpc>
              <a:defRPr sz="8500" spc="-170">
                <a:solidFill>
                  <a:srgbClr val="A51E4A"/>
                </a:solidFill>
              </a:defRPr>
            </a:lvl1pPr>
          </a:lstStyle>
          <a:p>
            <a:r>
              <a:t>À l’écoute de vos questions</a:t>
            </a:r>
          </a:p>
        </p:txBody>
      </p:sp>
      <p:sp>
        <p:nvSpPr>
          <p:cNvPr id="349" name="Image"/>
          <p:cNvSpPr>
            <a:spLocks noGrp="1"/>
          </p:cNvSpPr>
          <p:nvPr>
            <p:ph type="pic" sz="quarter" idx="22"/>
          </p:nvPr>
        </p:nvSpPr>
        <p:spPr>
          <a:xfrm>
            <a:off x="18678376" y="4165858"/>
            <a:ext cx="2611705" cy="2554264"/>
          </a:xfrm>
          <a:prstGeom prst="rect">
            <a:avLst/>
          </a:prstGeom>
        </p:spPr>
        <p:txBody>
          <a:bodyPr lIns="91439" tIns="45719" rIns="91439" bIns="45719">
            <a:noAutofit/>
          </a:bodyPr>
          <a:lstStyle/>
          <a:p>
            <a:endParaRPr/>
          </a:p>
        </p:txBody>
      </p:sp>
      <p:sp>
        <p:nvSpPr>
          <p:cNvPr id="350" name="Rectangle aux angles arrondis"/>
          <p:cNvSpPr>
            <a:spLocks noGrp="1"/>
          </p:cNvSpPr>
          <p:nvPr>
            <p:ph type="body" sz="quarter" idx="23"/>
          </p:nvPr>
        </p:nvSpPr>
        <p:spPr>
          <a:xfrm>
            <a:off x="16785573" y="7342920"/>
            <a:ext cx="6397311" cy="2207234"/>
          </a:xfrm>
          <a:prstGeom prst="roundRect">
            <a:avLst>
              <a:gd name="adj" fmla="val 10856"/>
            </a:avLst>
          </a:prstGeom>
          <a:solidFill>
            <a:srgbClr val="FFFFFF"/>
          </a:solidFill>
          <a:effectLst>
            <a:outerShdw blurRad="63500" dist="81620" dir="2700000" rotWithShape="0">
              <a:srgbClr val="A2B9C9">
                <a:alpha val="50000"/>
              </a:srgbClr>
            </a:outerShdw>
          </a:effectLst>
        </p:spPr>
        <p:txBody>
          <a:bodyPr>
            <a:noAutofit/>
          </a:bodyPr>
          <a:lstStyle/>
          <a:p>
            <a:pPr>
              <a:defRPr sz="2500" b="1">
                <a:solidFill>
                  <a:srgbClr val="50A7AE"/>
                </a:solidFill>
                <a:latin typeface="Calibri"/>
                <a:ea typeface="Calibri"/>
                <a:cs typeface="Calibri"/>
                <a:sym typeface="Calibri"/>
              </a:defRPr>
            </a:pPr>
            <a:endParaRPr/>
          </a:p>
        </p:txBody>
      </p:sp>
      <p:sp>
        <p:nvSpPr>
          <p:cNvPr id="351" name="Image"/>
          <p:cNvSpPr>
            <a:spLocks noGrp="1"/>
          </p:cNvSpPr>
          <p:nvPr>
            <p:ph type="pic" sz="quarter" idx="24"/>
          </p:nvPr>
        </p:nvSpPr>
        <p:spPr>
          <a:xfrm>
            <a:off x="3093917" y="4165852"/>
            <a:ext cx="2611706" cy="2554264"/>
          </a:xfrm>
          <a:prstGeom prst="rect">
            <a:avLst/>
          </a:prstGeom>
        </p:spPr>
        <p:txBody>
          <a:bodyPr lIns="91439" tIns="45719" rIns="91439" bIns="45719">
            <a:noAutofit/>
          </a:bodyPr>
          <a:lstStyle/>
          <a:p>
            <a:endParaRPr/>
          </a:p>
        </p:txBody>
      </p:sp>
      <p:sp>
        <p:nvSpPr>
          <p:cNvPr id="352" name="Rectangle aux angles arrondis"/>
          <p:cNvSpPr>
            <a:spLocks noGrp="1"/>
          </p:cNvSpPr>
          <p:nvPr>
            <p:ph type="body" sz="quarter" idx="25"/>
          </p:nvPr>
        </p:nvSpPr>
        <p:spPr>
          <a:xfrm>
            <a:off x="1201115" y="7342913"/>
            <a:ext cx="6397311" cy="2207235"/>
          </a:xfrm>
          <a:prstGeom prst="roundRect">
            <a:avLst>
              <a:gd name="adj" fmla="val 10856"/>
            </a:avLst>
          </a:prstGeom>
          <a:solidFill>
            <a:srgbClr val="FFFFFF"/>
          </a:solidFill>
          <a:effectLst>
            <a:outerShdw blurRad="63500" dist="81620" dir="2700000" rotWithShape="0">
              <a:srgbClr val="A2B9C9">
                <a:alpha val="50000"/>
              </a:srgbClr>
            </a:outerShdw>
          </a:effectLst>
        </p:spPr>
        <p:txBody>
          <a:bodyPr>
            <a:noAutofit/>
          </a:bodyPr>
          <a:lstStyle/>
          <a:p>
            <a:pPr>
              <a:defRPr sz="2500" b="1">
                <a:solidFill>
                  <a:srgbClr val="50A7AE"/>
                </a:solidFill>
                <a:latin typeface="Calibri"/>
                <a:ea typeface="Calibri"/>
                <a:cs typeface="Calibri"/>
                <a:sym typeface="Calibri"/>
              </a:defRPr>
            </a:pPr>
            <a:endParaRPr/>
          </a:p>
        </p:txBody>
      </p:sp>
      <p:sp>
        <p:nvSpPr>
          <p:cNvPr id="353" name="Prénom NOM…"/>
          <p:cNvSpPr txBox="1">
            <a:spLocks noGrp="1"/>
          </p:cNvSpPr>
          <p:nvPr>
            <p:ph type="body" sz="quarter" idx="26"/>
          </p:nvPr>
        </p:nvSpPr>
        <p:spPr>
          <a:xfrm>
            <a:off x="1539966" y="7577697"/>
            <a:ext cx="5719609" cy="1737667"/>
          </a:xfrm>
          <a:prstGeom prst="rect">
            <a:avLst/>
          </a:prstGeom>
        </p:spPr>
        <p:txBody>
          <a:bodyPr anchor="ctr"/>
          <a:lstStyle/>
          <a:p>
            <a:pPr algn="ctr" defTabSz="627379">
              <a:defRPr sz="2812"/>
            </a:pPr>
            <a:r>
              <a:t>Prénom NOM</a:t>
            </a:r>
          </a:p>
          <a:p>
            <a:pPr algn="ctr" defTabSz="627379">
              <a:defRPr sz="2812"/>
            </a:pPr>
            <a:r>
              <a:t>Fonction</a:t>
            </a:r>
          </a:p>
          <a:p>
            <a:pPr algn="ctr" defTabSz="627379">
              <a:defRPr sz="2812"/>
            </a:pPr>
            <a:r>
              <a:t>Email</a:t>
            </a:r>
          </a:p>
          <a:p>
            <a:pPr algn="ctr" defTabSz="627379">
              <a:defRPr sz="2812"/>
            </a:pPr>
            <a:r>
              <a:t>Téléphone</a:t>
            </a:r>
          </a:p>
        </p:txBody>
      </p:sp>
      <p:sp>
        <p:nvSpPr>
          <p:cNvPr id="354" name="Image"/>
          <p:cNvSpPr>
            <a:spLocks noGrp="1"/>
          </p:cNvSpPr>
          <p:nvPr>
            <p:ph type="pic" sz="quarter" idx="27"/>
          </p:nvPr>
        </p:nvSpPr>
        <p:spPr>
          <a:xfrm>
            <a:off x="10890157" y="4165852"/>
            <a:ext cx="2611706" cy="2554264"/>
          </a:xfrm>
          <a:prstGeom prst="rect">
            <a:avLst/>
          </a:prstGeom>
        </p:spPr>
        <p:txBody>
          <a:bodyPr lIns="91439" tIns="45719" rIns="91439" bIns="45719">
            <a:noAutofit/>
          </a:bodyPr>
          <a:lstStyle/>
          <a:p>
            <a:endParaRPr/>
          </a:p>
        </p:txBody>
      </p:sp>
      <p:sp>
        <p:nvSpPr>
          <p:cNvPr id="355" name="Rectangle aux angles arrondis"/>
          <p:cNvSpPr>
            <a:spLocks noGrp="1"/>
          </p:cNvSpPr>
          <p:nvPr>
            <p:ph type="body" sz="quarter" idx="28"/>
          </p:nvPr>
        </p:nvSpPr>
        <p:spPr>
          <a:xfrm>
            <a:off x="8997356" y="7342913"/>
            <a:ext cx="6397310" cy="2207235"/>
          </a:xfrm>
          <a:prstGeom prst="roundRect">
            <a:avLst>
              <a:gd name="adj" fmla="val 10856"/>
            </a:avLst>
          </a:prstGeom>
          <a:solidFill>
            <a:srgbClr val="FFFFFF"/>
          </a:solidFill>
          <a:effectLst>
            <a:outerShdw blurRad="63500" dist="81620" dir="2700000" rotWithShape="0">
              <a:srgbClr val="A2B9C9">
                <a:alpha val="50000"/>
              </a:srgbClr>
            </a:outerShdw>
          </a:effectLst>
        </p:spPr>
        <p:txBody>
          <a:bodyPr>
            <a:noAutofit/>
          </a:bodyPr>
          <a:lstStyle/>
          <a:p>
            <a:pPr>
              <a:defRPr sz="2500" b="1">
                <a:solidFill>
                  <a:srgbClr val="50A7AE"/>
                </a:solidFill>
                <a:latin typeface="Calibri"/>
                <a:ea typeface="Calibri"/>
                <a:cs typeface="Calibri"/>
                <a:sym typeface="Calibri"/>
              </a:defRPr>
            </a:pPr>
            <a:endParaRPr/>
          </a:p>
        </p:txBody>
      </p:sp>
      <p:sp>
        <p:nvSpPr>
          <p:cNvPr id="356" name="Prénom NOM…"/>
          <p:cNvSpPr txBox="1">
            <a:spLocks noGrp="1"/>
          </p:cNvSpPr>
          <p:nvPr>
            <p:ph type="body" sz="quarter" idx="29"/>
          </p:nvPr>
        </p:nvSpPr>
        <p:spPr>
          <a:xfrm>
            <a:off x="9332196" y="7577704"/>
            <a:ext cx="5719608" cy="1737666"/>
          </a:xfrm>
          <a:prstGeom prst="rect">
            <a:avLst/>
          </a:prstGeom>
        </p:spPr>
        <p:txBody>
          <a:bodyPr anchor="ctr"/>
          <a:lstStyle/>
          <a:p>
            <a:pPr algn="ctr" defTabSz="627379">
              <a:defRPr sz="2812"/>
            </a:pPr>
            <a:r>
              <a:t>Prénom NOM</a:t>
            </a:r>
          </a:p>
          <a:p>
            <a:pPr algn="ctr" defTabSz="627379">
              <a:defRPr sz="2812"/>
            </a:pPr>
            <a:r>
              <a:t>Fonction</a:t>
            </a:r>
          </a:p>
          <a:p>
            <a:pPr algn="ctr" defTabSz="627379">
              <a:defRPr sz="2812"/>
            </a:pPr>
            <a:r>
              <a:t>Email</a:t>
            </a:r>
          </a:p>
          <a:p>
            <a:pPr algn="ctr" defTabSz="627379">
              <a:defRPr sz="2812"/>
            </a:pPr>
            <a:r>
              <a:t>Téléphone</a:t>
            </a:r>
          </a:p>
        </p:txBody>
      </p:sp>
      <p:sp>
        <p:nvSpPr>
          <p:cNvPr id="357" name="Prénom NOM…"/>
          <p:cNvSpPr txBox="1">
            <a:spLocks noGrp="1"/>
          </p:cNvSpPr>
          <p:nvPr>
            <p:ph type="body" sz="quarter" idx="30"/>
          </p:nvPr>
        </p:nvSpPr>
        <p:spPr>
          <a:xfrm>
            <a:off x="17124424" y="7577704"/>
            <a:ext cx="5719608" cy="1737666"/>
          </a:xfrm>
          <a:prstGeom prst="rect">
            <a:avLst/>
          </a:prstGeom>
        </p:spPr>
        <p:txBody>
          <a:bodyPr anchor="ctr"/>
          <a:lstStyle/>
          <a:p>
            <a:pPr algn="ctr" defTabSz="627379">
              <a:defRPr sz="2812"/>
            </a:pPr>
            <a:r>
              <a:t>Prénom NOM</a:t>
            </a:r>
          </a:p>
          <a:p>
            <a:pPr algn="ctr" defTabSz="627379">
              <a:defRPr sz="2812"/>
            </a:pPr>
            <a:r>
              <a:t>Fonction</a:t>
            </a:r>
          </a:p>
          <a:p>
            <a:pPr algn="ctr" defTabSz="627379">
              <a:defRPr sz="2812"/>
            </a:pPr>
            <a:r>
              <a:t>Email</a:t>
            </a:r>
          </a:p>
          <a:p>
            <a:pPr algn="ctr" defTabSz="627379">
              <a:defRPr sz="2812"/>
            </a:pPr>
            <a:r>
              <a:t>Téléphone</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lus d'information">
    <p:spTree>
      <p:nvGrpSpPr>
        <p:cNvPr id="1" name=""/>
        <p:cNvGrpSpPr/>
        <p:nvPr/>
      </p:nvGrpSpPr>
      <p:grpSpPr>
        <a:xfrm>
          <a:off x="0" y="0"/>
          <a:ext cx="0" cy="0"/>
          <a:chOff x="0" y="0"/>
          <a:chExt cx="0" cy="0"/>
        </a:xfrm>
      </p:grpSpPr>
      <p:pic>
        <p:nvPicPr>
          <p:cNvPr id="364" name="Image" descr="Image"/>
          <p:cNvPicPr>
            <a:picLocks noChangeAspect="1"/>
          </p:cNvPicPr>
          <p:nvPr/>
        </p:nvPicPr>
        <p:blipFill>
          <a:blip r:embed="rId2"/>
          <a:stretch>
            <a:fillRect/>
          </a:stretch>
        </p:blipFill>
        <p:spPr>
          <a:xfrm flipH="1">
            <a:off x="9588285" y="-4458042"/>
            <a:ext cx="20414483" cy="23787664"/>
          </a:xfrm>
          <a:prstGeom prst="rect">
            <a:avLst/>
          </a:prstGeom>
          <a:ln w="12700">
            <a:miter lim="400000"/>
          </a:ln>
        </p:spPr>
      </p:pic>
      <p:pic>
        <p:nvPicPr>
          <p:cNvPr id="365" name="Image" descr="Image"/>
          <p:cNvPicPr>
            <a:picLocks noChangeAspect="1"/>
          </p:cNvPicPr>
          <p:nvPr/>
        </p:nvPicPr>
        <p:blipFill>
          <a:blip r:embed="rId2"/>
          <a:stretch>
            <a:fillRect/>
          </a:stretch>
        </p:blipFill>
        <p:spPr>
          <a:xfrm flipH="1">
            <a:off x="-3593932" y="-3671872"/>
            <a:ext cx="12218095" cy="14236949"/>
          </a:xfrm>
          <a:prstGeom prst="rect">
            <a:avLst/>
          </a:prstGeom>
          <a:ln w="12700">
            <a:miter lim="400000"/>
          </a:ln>
        </p:spPr>
      </p:pic>
      <p:sp>
        <p:nvSpPr>
          <p:cNvPr id="366" name="Rectangle"/>
          <p:cNvSpPr/>
          <p:nvPr/>
        </p:nvSpPr>
        <p:spPr>
          <a:xfrm>
            <a:off x="22536776" y="13355373"/>
            <a:ext cx="171771" cy="369103"/>
          </a:xfrm>
          <a:prstGeom prst="rect">
            <a:avLst/>
          </a:prstGeom>
          <a:solidFill>
            <a:srgbClr val="A51E4A"/>
          </a:solidFill>
          <a:ln w="12700">
            <a:miter lim="400000"/>
          </a:ln>
        </p:spPr>
        <p:txBody>
          <a:bodyPr lIns="50800" tIns="50800" rIns="50800" bIns="50800" anchor="ct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sp>
        <p:nvSpPr>
          <p:cNvPr id="367" name="Numéro de diapositive"/>
          <p:cNvSpPr txBox="1">
            <a:spLocks noGrp="1"/>
          </p:cNvSpPr>
          <p:nvPr>
            <p:ph type="sldNum" sz="quarter" idx="2"/>
          </p:nvPr>
        </p:nvSpPr>
        <p:spPr>
          <a:xfrm>
            <a:off x="22461258" y="12985698"/>
            <a:ext cx="322809" cy="368301"/>
          </a:xfrm>
          <a:prstGeom prst="rect">
            <a:avLst/>
          </a:prstGeom>
        </p:spPr>
        <p:txBody>
          <a:bodyPr/>
          <a:lstStyle/>
          <a:p>
            <a:fld id="{86CB4B4D-7CA3-9044-876B-883B54F8677D}" type="slidenum">
              <a:t>‹N°›</a:t>
            </a:fld>
            <a:endParaRPr/>
          </a:p>
        </p:txBody>
      </p:sp>
      <p:pic>
        <p:nvPicPr>
          <p:cNvPr id="368" name="Image" descr="Image"/>
          <p:cNvPicPr>
            <a:picLocks noChangeAspect="1"/>
          </p:cNvPicPr>
          <p:nvPr/>
        </p:nvPicPr>
        <p:blipFill>
          <a:blip r:embed="rId3"/>
          <a:stretch>
            <a:fillRect/>
          </a:stretch>
        </p:blipFill>
        <p:spPr>
          <a:xfrm>
            <a:off x="1185958" y="11261108"/>
            <a:ext cx="1634058" cy="1598119"/>
          </a:xfrm>
          <a:prstGeom prst="rect">
            <a:avLst/>
          </a:prstGeom>
          <a:ln w="12700">
            <a:miter lim="400000"/>
          </a:ln>
        </p:spPr>
      </p:pic>
      <p:pic>
        <p:nvPicPr>
          <p:cNvPr id="369" name="Logo Partenaires_Alpha.png" descr="Logo Partenaires_Alpha.png"/>
          <p:cNvPicPr>
            <a:picLocks noChangeAspect="1"/>
          </p:cNvPicPr>
          <p:nvPr/>
        </p:nvPicPr>
        <p:blipFill>
          <a:blip r:embed="rId4"/>
          <a:srcRect/>
          <a:stretch>
            <a:fillRect/>
          </a:stretch>
        </p:blipFill>
        <p:spPr>
          <a:xfrm>
            <a:off x="10949933" y="11697042"/>
            <a:ext cx="12217958" cy="1163616"/>
          </a:xfrm>
          <a:prstGeom prst="rect">
            <a:avLst/>
          </a:prstGeom>
          <a:ln w="12700">
            <a:miter lim="400000"/>
          </a:ln>
        </p:spPr>
      </p:pic>
      <p:sp>
        <p:nvSpPr>
          <p:cNvPr id="370" name="Plus d’informations"/>
          <p:cNvSpPr txBox="1">
            <a:spLocks noGrp="1"/>
          </p:cNvSpPr>
          <p:nvPr>
            <p:ph type="body" sz="quarter" idx="21"/>
          </p:nvPr>
        </p:nvSpPr>
        <p:spPr>
          <a:xfrm>
            <a:off x="1625817" y="1074217"/>
            <a:ext cx="19167904" cy="1737667"/>
          </a:xfrm>
          <a:prstGeom prst="rect">
            <a:avLst/>
          </a:prstGeom>
        </p:spPr>
        <p:txBody>
          <a:bodyPr anchor="ctr"/>
          <a:lstStyle>
            <a:lvl1pPr defTabSz="2438338">
              <a:lnSpc>
                <a:spcPct val="80000"/>
              </a:lnSpc>
              <a:defRPr sz="8500" spc="-170">
                <a:solidFill>
                  <a:srgbClr val="A51E4A"/>
                </a:solidFill>
              </a:defRPr>
            </a:lvl1pPr>
          </a:lstStyle>
          <a:p>
            <a:r>
              <a:t>Plus d’informations</a:t>
            </a:r>
          </a:p>
        </p:txBody>
      </p:sp>
      <p:sp>
        <p:nvSpPr>
          <p:cNvPr id="371" name="Rectangle aux angles arrondis"/>
          <p:cNvSpPr>
            <a:spLocks noGrp="1"/>
          </p:cNvSpPr>
          <p:nvPr>
            <p:ph type="body" sz="quarter" idx="22"/>
          </p:nvPr>
        </p:nvSpPr>
        <p:spPr>
          <a:xfrm>
            <a:off x="16785573" y="7342920"/>
            <a:ext cx="6397311" cy="2207234"/>
          </a:xfrm>
          <a:prstGeom prst="roundRect">
            <a:avLst>
              <a:gd name="adj" fmla="val 10856"/>
            </a:avLst>
          </a:prstGeom>
          <a:solidFill>
            <a:srgbClr val="FFFFFF"/>
          </a:solidFill>
          <a:effectLst>
            <a:outerShdw blurRad="63500" dist="81620" dir="2700000" rotWithShape="0">
              <a:srgbClr val="A2B9C9">
                <a:alpha val="50000"/>
              </a:srgbClr>
            </a:outerShdw>
          </a:effectLst>
        </p:spPr>
        <p:txBody>
          <a:bodyPr>
            <a:noAutofit/>
          </a:bodyPr>
          <a:lstStyle/>
          <a:p>
            <a:pPr>
              <a:defRPr sz="2500" b="1">
                <a:solidFill>
                  <a:srgbClr val="50A7AE"/>
                </a:solidFill>
                <a:latin typeface="Calibri"/>
                <a:ea typeface="Calibri"/>
                <a:cs typeface="Calibri"/>
                <a:sym typeface="Calibri"/>
              </a:defRPr>
            </a:pPr>
            <a:endParaRPr/>
          </a:p>
        </p:txBody>
      </p:sp>
      <p:grpSp>
        <p:nvGrpSpPr>
          <p:cNvPr id="374" name="Grouper"/>
          <p:cNvGrpSpPr/>
          <p:nvPr/>
        </p:nvGrpSpPr>
        <p:grpSpPr>
          <a:xfrm>
            <a:off x="17280255" y="8287677"/>
            <a:ext cx="612504" cy="582113"/>
            <a:chOff x="0" y="0"/>
            <a:chExt cx="612503" cy="582112"/>
          </a:xfrm>
        </p:grpSpPr>
        <p:sp>
          <p:nvSpPr>
            <p:cNvPr id="372" name="Rectangle"/>
            <p:cNvSpPr/>
            <p:nvPr/>
          </p:nvSpPr>
          <p:spPr>
            <a:xfrm>
              <a:off x="0" y="25830"/>
              <a:ext cx="605252" cy="540146"/>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pic>
          <p:nvPicPr>
            <p:cNvPr id="373" name="Image" descr="Image"/>
            <p:cNvPicPr>
              <a:picLocks noChangeAspect="1"/>
            </p:cNvPicPr>
            <p:nvPr/>
          </p:nvPicPr>
          <p:blipFill>
            <a:blip r:embed="rId5"/>
            <a:stretch>
              <a:fillRect/>
            </a:stretch>
          </p:blipFill>
          <p:spPr>
            <a:xfrm>
              <a:off x="29313" y="0"/>
              <a:ext cx="583191" cy="582113"/>
            </a:xfrm>
            <a:prstGeom prst="rect">
              <a:avLst/>
            </a:prstGeom>
            <a:ln w="12700" cap="flat">
              <a:noFill/>
              <a:miter lim="400000"/>
            </a:ln>
            <a:effectLst/>
          </p:spPr>
        </p:pic>
      </p:grpSp>
      <p:pic>
        <p:nvPicPr>
          <p:cNvPr id="375" name="Image" descr="Image"/>
          <p:cNvPicPr>
            <a:picLocks noChangeAspect="1"/>
          </p:cNvPicPr>
          <p:nvPr/>
        </p:nvPicPr>
        <p:blipFill>
          <a:blip r:embed="rId6"/>
          <a:stretch>
            <a:fillRect/>
          </a:stretch>
        </p:blipFill>
        <p:spPr>
          <a:xfrm>
            <a:off x="17280255" y="7514130"/>
            <a:ext cx="612505" cy="612505"/>
          </a:xfrm>
          <a:prstGeom prst="rect">
            <a:avLst/>
          </a:prstGeom>
          <a:ln w="12700">
            <a:miter lim="400000"/>
          </a:ln>
        </p:spPr>
      </p:pic>
      <p:pic>
        <p:nvPicPr>
          <p:cNvPr id="376" name="Picture 2" descr="Picture 2"/>
          <p:cNvPicPr>
            <a:picLocks noChangeAspect="1"/>
          </p:cNvPicPr>
          <p:nvPr/>
        </p:nvPicPr>
        <p:blipFill>
          <a:blip r:embed="rId7"/>
          <a:srcRect t="15114" b="15114"/>
          <a:stretch>
            <a:fillRect/>
          </a:stretch>
        </p:blipFill>
        <p:spPr>
          <a:xfrm>
            <a:off x="17211657" y="9030831"/>
            <a:ext cx="749772" cy="348113"/>
          </a:xfrm>
          <a:prstGeom prst="rect">
            <a:avLst/>
          </a:prstGeom>
          <a:ln w="12700">
            <a:miter lim="400000"/>
          </a:ln>
        </p:spPr>
      </p:pic>
      <p:sp>
        <p:nvSpPr>
          <p:cNvPr id="377" name="Consortium de validation des compétences"/>
          <p:cNvSpPr txBox="1">
            <a:spLocks noGrp="1"/>
          </p:cNvSpPr>
          <p:nvPr>
            <p:ph type="body" sz="quarter" idx="23"/>
          </p:nvPr>
        </p:nvSpPr>
        <p:spPr>
          <a:xfrm>
            <a:off x="17993452" y="8352371"/>
            <a:ext cx="4763347" cy="363630"/>
          </a:xfrm>
          <a:prstGeom prst="rect">
            <a:avLst/>
          </a:prstGeom>
        </p:spPr>
        <p:txBody>
          <a:bodyPr anchor="ctr"/>
          <a:lstStyle>
            <a:lvl1pPr defTabSz="412750">
              <a:defRPr sz="1850"/>
            </a:lvl1pPr>
          </a:lstStyle>
          <a:p>
            <a:r>
              <a:t>Consortium de validation des compétences</a:t>
            </a:r>
          </a:p>
        </p:txBody>
      </p:sp>
      <p:sp>
        <p:nvSpPr>
          <p:cNvPr id="378" name="@cvdcsite"/>
          <p:cNvSpPr txBox="1">
            <a:spLocks noGrp="1"/>
          </p:cNvSpPr>
          <p:nvPr>
            <p:ph type="body" sz="quarter" idx="24"/>
          </p:nvPr>
        </p:nvSpPr>
        <p:spPr>
          <a:xfrm>
            <a:off x="17980752" y="8988238"/>
            <a:ext cx="4763347" cy="363631"/>
          </a:xfrm>
          <a:prstGeom prst="rect">
            <a:avLst/>
          </a:prstGeom>
        </p:spPr>
        <p:txBody>
          <a:bodyPr anchor="ctr"/>
          <a:lstStyle>
            <a:lvl1pPr defTabSz="412750">
              <a:defRPr sz="1850"/>
            </a:lvl1pPr>
          </a:lstStyle>
          <a:p>
            <a:r>
              <a:t>@cvdcsite</a:t>
            </a:r>
          </a:p>
        </p:txBody>
      </p:sp>
      <p:sp>
        <p:nvSpPr>
          <p:cNvPr id="379" name="@validationdescompetences"/>
          <p:cNvSpPr txBox="1">
            <a:spLocks noGrp="1"/>
          </p:cNvSpPr>
          <p:nvPr>
            <p:ph type="body" sz="quarter" idx="25"/>
          </p:nvPr>
        </p:nvSpPr>
        <p:spPr>
          <a:xfrm>
            <a:off x="17980752" y="7638567"/>
            <a:ext cx="4763347" cy="363630"/>
          </a:xfrm>
          <a:prstGeom prst="rect">
            <a:avLst/>
          </a:prstGeom>
        </p:spPr>
        <p:txBody>
          <a:bodyPr anchor="ctr"/>
          <a:lstStyle>
            <a:lvl1pPr defTabSz="412750">
              <a:defRPr sz="1850"/>
            </a:lvl1pPr>
          </a:lstStyle>
          <a:p>
            <a:r>
              <a:t>@validationdescompetences</a:t>
            </a:r>
          </a:p>
        </p:txBody>
      </p:sp>
      <p:sp>
        <p:nvSpPr>
          <p:cNvPr id="380" name="Image"/>
          <p:cNvSpPr>
            <a:spLocks noGrp="1"/>
          </p:cNvSpPr>
          <p:nvPr>
            <p:ph type="pic" sz="quarter" idx="26"/>
          </p:nvPr>
        </p:nvSpPr>
        <p:spPr>
          <a:xfrm>
            <a:off x="10890157" y="4165852"/>
            <a:ext cx="2611706" cy="2554264"/>
          </a:xfrm>
          <a:prstGeom prst="rect">
            <a:avLst/>
          </a:prstGeom>
        </p:spPr>
        <p:txBody>
          <a:bodyPr lIns="91439" tIns="45719" rIns="91439" bIns="45719">
            <a:noAutofit/>
          </a:bodyPr>
          <a:lstStyle/>
          <a:p>
            <a:endParaRPr/>
          </a:p>
        </p:txBody>
      </p:sp>
      <p:sp>
        <p:nvSpPr>
          <p:cNvPr id="381" name="Rectangle aux angles arrondis"/>
          <p:cNvSpPr>
            <a:spLocks noGrp="1"/>
          </p:cNvSpPr>
          <p:nvPr>
            <p:ph type="body" sz="quarter" idx="27"/>
          </p:nvPr>
        </p:nvSpPr>
        <p:spPr>
          <a:xfrm>
            <a:off x="8997356" y="7342913"/>
            <a:ext cx="6397310" cy="2207235"/>
          </a:xfrm>
          <a:prstGeom prst="roundRect">
            <a:avLst>
              <a:gd name="adj" fmla="val 10856"/>
            </a:avLst>
          </a:prstGeom>
          <a:solidFill>
            <a:srgbClr val="FFFFFF"/>
          </a:solidFill>
          <a:effectLst>
            <a:outerShdw blurRad="63500" dist="81620" dir="2700000" rotWithShape="0">
              <a:srgbClr val="A2B9C9">
                <a:alpha val="50000"/>
              </a:srgbClr>
            </a:outerShdw>
          </a:effectLst>
        </p:spPr>
        <p:txBody>
          <a:bodyPr>
            <a:noAutofit/>
          </a:bodyPr>
          <a:lstStyle/>
          <a:p>
            <a:pPr>
              <a:defRPr sz="2500" b="1">
                <a:solidFill>
                  <a:srgbClr val="50A7AE"/>
                </a:solidFill>
                <a:latin typeface="Calibri"/>
                <a:ea typeface="Calibri"/>
                <a:cs typeface="Calibri"/>
                <a:sym typeface="Calibri"/>
              </a:defRPr>
            </a:pPr>
            <a:endParaRPr/>
          </a:p>
        </p:txBody>
      </p:sp>
      <p:sp>
        <p:nvSpPr>
          <p:cNvPr id="382" name="Prénom NOM…"/>
          <p:cNvSpPr txBox="1">
            <a:spLocks noGrp="1"/>
          </p:cNvSpPr>
          <p:nvPr>
            <p:ph type="body" sz="quarter" idx="28"/>
          </p:nvPr>
        </p:nvSpPr>
        <p:spPr>
          <a:xfrm>
            <a:off x="9332196" y="7577704"/>
            <a:ext cx="5719608" cy="1737666"/>
          </a:xfrm>
          <a:prstGeom prst="rect">
            <a:avLst/>
          </a:prstGeom>
        </p:spPr>
        <p:txBody>
          <a:bodyPr anchor="ctr"/>
          <a:lstStyle/>
          <a:p>
            <a:pPr algn="ctr" defTabSz="627379">
              <a:defRPr sz="2812"/>
            </a:pPr>
            <a:r>
              <a:t>Prénom NOM</a:t>
            </a:r>
          </a:p>
          <a:p>
            <a:pPr algn="ctr" defTabSz="627379">
              <a:defRPr sz="2812"/>
            </a:pPr>
            <a:r>
              <a:t>Fonction</a:t>
            </a:r>
          </a:p>
          <a:p>
            <a:pPr algn="ctr" defTabSz="627379">
              <a:defRPr sz="2812"/>
            </a:pPr>
            <a:r>
              <a:t>Email</a:t>
            </a:r>
          </a:p>
          <a:p>
            <a:pPr algn="ctr" defTabSz="627379">
              <a:defRPr sz="2812"/>
            </a:pPr>
            <a:r>
              <a:t>Téléphone</a:t>
            </a:r>
          </a:p>
        </p:txBody>
      </p:sp>
      <p:sp>
        <p:nvSpPr>
          <p:cNvPr id="383" name="Rectangle aux angles arrondis"/>
          <p:cNvSpPr>
            <a:spLocks noGrp="1"/>
          </p:cNvSpPr>
          <p:nvPr>
            <p:ph type="body" sz="quarter" idx="29"/>
          </p:nvPr>
        </p:nvSpPr>
        <p:spPr>
          <a:xfrm>
            <a:off x="1224956" y="7342913"/>
            <a:ext cx="6397310" cy="2207235"/>
          </a:xfrm>
          <a:prstGeom prst="roundRect">
            <a:avLst>
              <a:gd name="adj" fmla="val 10856"/>
            </a:avLst>
          </a:prstGeom>
          <a:solidFill>
            <a:srgbClr val="FFFFFF"/>
          </a:solidFill>
          <a:effectLst>
            <a:outerShdw blurRad="63500" dist="81620" dir="2700000" rotWithShape="0">
              <a:srgbClr val="A2B9C9">
                <a:alpha val="50000"/>
              </a:srgbClr>
            </a:outerShdw>
          </a:effectLst>
        </p:spPr>
        <p:txBody>
          <a:bodyPr>
            <a:noAutofit/>
          </a:bodyPr>
          <a:lstStyle/>
          <a:p>
            <a:pPr>
              <a:defRPr sz="2500" b="1">
                <a:solidFill>
                  <a:srgbClr val="50A7AE"/>
                </a:solidFill>
                <a:latin typeface="Calibri"/>
                <a:ea typeface="Calibri"/>
                <a:cs typeface="Calibri"/>
                <a:sym typeface="Calibri"/>
              </a:defRPr>
            </a:pPr>
            <a:endParaRPr/>
          </a:p>
        </p:txBody>
      </p:sp>
      <p:sp>
        <p:nvSpPr>
          <p:cNvPr id="384" name="www.validationdescompetences.be"/>
          <p:cNvSpPr txBox="1">
            <a:spLocks noGrp="1"/>
          </p:cNvSpPr>
          <p:nvPr>
            <p:ph type="body" sz="quarter" idx="30"/>
          </p:nvPr>
        </p:nvSpPr>
        <p:spPr>
          <a:xfrm>
            <a:off x="1559796" y="7577704"/>
            <a:ext cx="5719608" cy="1737666"/>
          </a:xfrm>
          <a:prstGeom prst="rect">
            <a:avLst/>
          </a:prstGeom>
        </p:spPr>
        <p:txBody>
          <a:bodyPr anchor="ctr"/>
          <a:lstStyle>
            <a:lvl1pPr algn="ctr">
              <a:defRPr sz="2700" u="sng">
                <a:hlinkClick r:id="rId8"/>
              </a:defRPr>
            </a:lvl1pPr>
          </a:lstStyle>
          <a:p>
            <a:pPr>
              <a:defRPr u="none"/>
            </a:pPr>
            <a:r>
              <a:rPr u="sng">
                <a:hlinkClick r:id="rId8"/>
              </a:rPr>
              <a:t>www.validationdescompetences.be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re 2 (partenaire)">
    <p:spTree>
      <p:nvGrpSpPr>
        <p:cNvPr id="1" name=""/>
        <p:cNvGrpSpPr/>
        <p:nvPr/>
      </p:nvGrpSpPr>
      <p:grpSpPr>
        <a:xfrm>
          <a:off x="0" y="0"/>
          <a:ext cx="0" cy="0"/>
          <a:chOff x="0" y="0"/>
          <a:chExt cx="0" cy="0"/>
        </a:xfrm>
      </p:grpSpPr>
      <p:pic>
        <p:nvPicPr>
          <p:cNvPr id="24" name="Image" descr="Image"/>
          <p:cNvPicPr>
            <a:picLocks noChangeAspect="1"/>
          </p:cNvPicPr>
          <p:nvPr/>
        </p:nvPicPr>
        <p:blipFill>
          <a:blip r:embed="rId2"/>
          <a:stretch>
            <a:fillRect/>
          </a:stretch>
        </p:blipFill>
        <p:spPr>
          <a:xfrm flipH="1">
            <a:off x="9588285" y="-4458042"/>
            <a:ext cx="20414483" cy="23787664"/>
          </a:xfrm>
          <a:prstGeom prst="rect">
            <a:avLst/>
          </a:prstGeom>
          <a:ln w="12700">
            <a:miter lim="400000"/>
          </a:ln>
        </p:spPr>
      </p:pic>
      <p:pic>
        <p:nvPicPr>
          <p:cNvPr id="25" name="Image" descr="Image"/>
          <p:cNvPicPr>
            <a:picLocks noChangeAspect="1"/>
          </p:cNvPicPr>
          <p:nvPr/>
        </p:nvPicPr>
        <p:blipFill>
          <a:blip r:embed="rId2"/>
          <a:stretch>
            <a:fillRect/>
          </a:stretch>
        </p:blipFill>
        <p:spPr>
          <a:xfrm flipH="1">
            <a:off x="-3593932" y="-3671872"/>
            <a:ext cx="12218095" cy="14236949"/>
          </a:xfrm>
          <a:prstGeom prst="rect">
            <a:avLst/>
          </a:prstGeom>
          <a:ln w="12700">
            <a:miter lim="400000"/>
          </a:ln>
        </p:spPr>
      </p:pic>
      <p:pic>
        <p:nvPicPr>
          <p:cNvPr id="26" name="Image" descr="Image"/>
          <p:cNvPicPr>
            <a:picLocks noChangeAspect="1"/>
          </p:cNvPicPr>
          <p:nvPr/>
        </p:nvPicPr>
        <p:blipFill>
          <a:blip r:embed="rId3"/>
          <a:stretch>
            <a:fillRect/>
          </a:stretch>
        </p:blipFill>
        <p:spPr>
          <a:xfrm>
            <a:off x="18673016" y="1312812"/>
            <a:ext cx="3625269" cy="3545534"/>
          </a:xfrm>
          <a:prstGeom prst="rect">
            <a:avLst/>
          </a:prstGeom>
          <a:ln w="12700">
            <a:miter lim="400000"/>
          </a:ln>
        </p:spPr>
      </p:pic>
      <p:sp>
        <p:nvSpPr>
          <p:cNvPr id="27" name="Titre de la présentation…"/>
          <p:cNvSpPr txBox="1">
            <a:spLocks noGrp="1"/>
          </p:cNvSpPr>
          <p:nvPr>
            <p:ph type="body" sz="quarter" idx="21"/>
          </p:nvPr>
        </p:nvSpPr>
        <p:spPr>
          <a:xfrm>
            <a:off x="6913040" y="5312556"/>
            <a:ext cx="15562802" cy="2841039"/>
          </a:xfrm>
          <a:prstGeom prst="rect">
            <a:avLst/>
          </a:prstGeom>
        </p:spPr>
        <p:txBody>
          <a:bodyPr anchor="ctr"/>
          <a:lstStyle/>
          <a:p>
            <a:pPr defTabSz="2023821">
              <a:defRPr sz="10457" b="1" spc="-209">
                <a:solidFill>
                  <a:srgbClr val="A51E4A"/>
                </a:solidFill>
              </a:defRPr>
            </a:pPr>
            <a:r>
              <a:t>Titre de la présentation</a:t>
            </a:r>
          </a:p>
          <a:p>
            <a:pPr defTabSz="2023821">
              <a:lnSpc>
                <a:spcPct val="80000"/>
              </a:lnSpc>
              <a:defRPr sz="8383" spc="-167">
                <a:solidFill>
                  <a:srgbClr val="A51E4A"/>
                </a:solidFill>
              </a:defRPr>
            </a:pPr>
            <a:r>
              <a:t>Sous-Titre de la présentation</a:t>
            </a:r>
          </a:p>
        </p:txBody>
      </p:sp>
      <p:sp>
        <p:nvSpPr>
          <p:cNvPr id="28" name="Texte niveau 1"/>
          <p:cNvSpPr txBox="1">
            <a:spLocks noGrp="1"/>
          </p:cNvSpPr>
          <p:nvPr>
            <p:ph type="body" sz="quarter" idx="22"/>
          </p:nvPr>
        </p:nvSpPr>
        <p:spPr>
          <a:xfrm>
            <a:off x="6914574" y="8412885"/>
            <a:ext cx="15559734" cy="814740"/>
          </a:xfrm>
          <a:prstGeom prst="rect">
            <a:avLst/>
          </a:prstGeom>
        </p:spPr>
        <p:txBody>
          <a:bodyPr anchor="ctr"/>
          <a:lstStyle>
            <a:lvl1pPr defTabSz="742950">
              <a:defRPr sz="4950"/>
            </a:lvl1pPr>
          </a:lstStyle>
          <a:p>
            <a:r>
              <a:t>Texte niveau 1</a:t>
            </a:r>
          </a:p>
        </p:txBody>
      </p:sp>
      <p:sp>
        <p:nvSpPr>
          <p:cNvPr id="29" name="Logo Partenaire"/>
          <p:cNvSpPr/>
          <p:nvPr/>
        </p:nvSpPr>
        <p:spPr>
          <a:xfrm>
            <a:off x="1880115" y="4495800"/>
            <a:ext cx="3178561" cy="4724400"/>
          </a:xfrm>
          <a:prstGeom prst="rect">
            <a:avLst/>
          </a:prstGeom>
          <a:solidFill>
            <a:srgbClr val="D5D5D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825500">
              <a:lnSpc>
                <a:spcPct val="100000"/>
              </a:lnSpc>
              <a:defRPr sz="3200" spc="0">
                <a:solidFill>
                  <a:srgbClr val="929292"/>
                </a:solidFill>
                <a:latin typeface="Diodrum Medium"/>
                <a:ea typeface="Diodrum Medium"/>
                <a:cs typeface="Diodrum Medium"/>
                <a:sym typeface="Diodrum Medium"/>
              </a:defRPr>
            </a:lvl1pPr>
          </a:lstStyle>
          <a:p>
            <a:r>
              <a:t>Logo Partenaire</a:t>
            </a:r>
          </a:p>
        </p:txBody>
      </p:sp>
      <p:sp>
        <p:nvSpPr>
          <p:cNvPr id="30" name="Image"/>
          <p:cNvSpPr>
            <a:spLocks noGrp="1"/>
          </p:cNvSpPr>
          <p:nvPr>
            <p:ph type="pic" sz="quarter" idx="23"/>
          </p:nvPr>
        </p:nvSpPr>
        <p:spPr>
          <a:xfrm>
            <a:off x="42495" y="4344800"/>
            <a:ext cx="7539601" cy="5026401"/>
          </a:xfrm>
          <a:prstGeom prst="rect">
            <a:avLst/>
          </a:prstGeom>
        </p:spPr>
        <p:txBody>
          <a:bodyPr lIns="91439" tIns="45719" rIns="91439" bIns="45719">
            <a:noAutofit/>
          </a:bodyPr>
          <a:lstStyle/>
          <a:p>
            <a:endParaRPr/>
          </a:p>
        </p:txBody>
      </p:sp>
      <p:pic>
        <p:nvPicPr>
          <p:cNvPr id="31" name="Logo Partenaires_Alpha.png" descr="Logo Partenaires_Alpha.png"/>
          <p:cNvPicPr>
            <a:picLocks noChangeAspect="1"/>
          </p:cNvPicPr>
          <p:nvPr/>
        </p:nvPicPr>
        <p:blipFill>
          <a:blip r:embed="rId4"/>
          <a:srcRect/>
          <a:stretch>
            <a:fillRect/>
          </a:stretch>
        </p:blipFill>
        <p:spPr>
          <a:xfrm>
            <a:off x="10949933" y="11697042"/>
            <a:ext cx="12217958" cy="1163616"/>
          </a:xfrm>
          <a:prstGeom prst="rect">
            <a:avLst/>
          </a:prstGeom>
          <a:ln w="12700">
            <a:miter lim="400000"/>
          </a:ln>
        </p:spPr>
      </p:pic>
      <p:sp>
        <p:nvSpPr>
          <p:cNvPr id="3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Vierge">
    <p:bg>
      <p:bgPr>
        <a:solidFill>
          <a:srgbClr val="FFFFFF"/>
        </a:solidFill>
        <a:effectLst/>
      </p:bgPr>
    </p:bg>
    <p:spTree>
      <p:nvGrpSpPr>
        <p:cNvPr id="1" name=""/>
        <p:cNvGrpSpPr/>
        <p:nvPr/>
      </p:nvGrpSpPr>
      <p:grpSpPr>
        <a:xfrm>
          <a:off x="0" y="0"/>
          <a:ext cx="0" cy="0"/>
          <a:chOff x="0" y="0"/>
          <a:chExt cx="0" cy="0"/>
        </a:xfrm>
      </p:grpSpPr>
      <p:sp>
        <p:nvSpPr>
          <p:cNvPr id="391" name="Numéro de diapositive"/>
          <p:cNvSpPr txBox="1">
            <a:spLocks noGrp="1"/>
          </p:cNvSpPr>
          <p:nvPr>
            <p:ph type="sldNum" sz="quarter" idx="2"/>
          </p:nvPr>
        </p:nvSpPr>
        <p:spPr>
          <a:xfrm>
            <a:off x="12011558" y="13107618"/>
            <a:ext cx="348387" cy="347981"/>
          </a:xfrm>
          <a:prstGeom prst="rect">
            <a:avLst/>
          </a:prstGeom>
        </p:spPr>
        <p:txBody>
          <a:bodyPr/>
          <a:lstStyle>
            <a:lvl1pPr>
              <a:defRPr b="0">
                <a:latin typeface="Diodrum Semibold"/>
                <a:ea typeface="Diodrum Semibold"/>
                <a:cs typeface="Diodrum Semibold"/>
                <a:sym typeface="Diodrum Semibold"/>
              </a:defRPr>
            </a:lvl1pPr>
          </a:lstStyle>
          <a:p>
            <a:fld id="{86CB4B4D-7CA3-9044-876B-883B54F8677D}" type="slidenum">
              <a:t>‹N°›</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re et puc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8" name="Sous-titre de diapositive"/>
          <p:cNvSpPr txBox="1">
            <a:spLocks noGrp="1"/>
          </p:cNvSpPr>
          <p:nvPr>
            <p:ph type="body" sz="quarter" idx="21" hasCustomPrompt="1"/>
          </p:nvPr>
        </p:nvSpPr>
        <p:spPr>
          <a:xfrm>
            <a:off x="1625817" y="2828017"/>
            <a:ext cx="19167904" cy="934780"/>
          </a:xfrm>
          <a:prstGeom prst="rect">
            <a:avLst/>
          </a:prstGeom>
        </p:spPr>
        <p:txBody>
          <a:bodyPr lIns="45719" tIns="45719" rIns="45719" bIns="45719"/>
          <a:lstStyle/>
          <a:p>
            <a:r>
              <a:t>Sous-titre de diapositive</a:t>
            </a:r>
          </a:p>
        </p:txBody>
      </p:sp>
      <p:sp>
        <p:nvSpPr>
          <p:cNvPr id="399" name="Texte niveau 1…"/>
          <p:cNvSpPr txBox="1">
            <a:spLocks noGrp="1"/>
          </p:cNvSpPr>
          <p:nvPr>
            <p:ph type="body" sz="quarter" idx="1" hasCustomPrompt="1"/>
          </p:nvPr>
        </p:nvSpPr>
        <p:spPr>
          <a:xfrm>
            <a:off x="12907022" y="6306363"/>
            <a:ext cx="10140364" cy="5414570"/>
          </a:xfrm>
          <a:prstGeom prst="rect">
            <a:avLst/>
          </a:prstGeom>
        </p:spPr>
        <p:txBody>
          <a:bodyPr/>
          <a:lstStyle>
            <a:lvl1pPr marL="457200" indent="-457200" defTabSz="2438338">
              <a:lnSpc>
                <a:spcPct val="90000"/>
              </a:lnSpc>
              <a:spcBef>
                <a:spcPts val="2500"/>
              </a:spcBef>
              <a:buClr>
                <a:srgbClr val="FAB02E"/>
              </a:buClr>
              <a:buSzPct val="123000"/>
              <a:buChar char="•"/>
              <a:defRPr sz="3600">
                <a:solidFill>
                  <a:srgbClr val="000000"/>
                </a:solidFill>
                <a:latin typeface="+mn-lt"/>
                <a:ea typeface="+mn-ea"/>
                <a:cs typeface="+mn-cs"/>
                <a:sym typeface="Diodrum"/>
              </a:defRPr>
            </a:lvl1pPr>
            <a:lvl2pPr marL="1066800" indent="-457200" defTabSz="2438338">
              <a:lnSpc>
                <a:spcPct val="90000"/>
              </a:lnSpc>
              <a:spcBef>
                <a:spcPts val="2500"/>
              </a:spcBef>
              <a:buClr>
                <a:srgbClr val="FAB02E"/>
              </a:buClr>
              <a:buSzPct val="123000"/>
              <a:buChar char="•"/>
              <a:defRPr sz="3600">
                <a:solidFill>
                  <a:srgbClr val="000000"/>
                </a:solidFill>
                <a:latin typeface="+mn-lt"/>
                <a:ea typeface="+mn-ea"/>
                <a:cs typeface="+mn-cs"/>
                <a:sym typeface="Diodrum"/>
              </a:defRPr>
            </a:lvl2pPr>
            <a:lvl3pPr marL="1676400" indent="-457200" defTabSz="2438338">
              <a:lnSpc>
                <a:spcPct val="90000"/>
              </a:lnSpc>
              <a:spcBef>
                <a:spcPts val="2500"/>
              </a:spcBef>
              <a:buClr>
                <a:srgbClr val="FAB02E"/>
              </a:buClr>
              <a:buSzPct val="123000"/>
              <a:buChar char="•"/>
              <a:defRPr sz="3600">
                <a:solidFill>
                  <a:srgbClr val="000000"/>
                </a:solidFill>
                <a:latin typeface="+mn-lt"/>
                <a:ea typeface="+mn-ea"/>
                <a:cs typeface="+mn-cs"/>
                <a:sym typeface="Diodrum"/>
              </a:defRPr>
            </a:lvl3pPr>
            <a:lvl4pPr marL="2286000" indent="-457200" defTabSz="2438338">
              <a:lnSpc>
                <a:spcPct val="90000"/>
              </a:lnSpc>
              <a:spcBef>
                <a:spcPts val="2500"/>
              </a:spcBef>
              <a:buClr>
                <a:srgbClr val="FAB02E"/>
              </a:buClr>
              <a:buSzPct val="123000"/>
              <a:buChar char="•"/>
              <a:defRPr sz="3600">
                <a:solidFill>
                  <a:srgbClr val="000000"/>
                </a:solidFill>
                <a:latin typeface="+mn-lt"/>
                <a:ea typeface="+mn-ea"/>
                <a:cs typeface="+mn-cs"/>
                <a:sym typeface="Diodrum"/>
              </a:defRPr>
            </a:lvl4pPr>
            <a:lvl5pPr marL="2895600" indent="-457200" defTabSz="2438338">
              <a:lnSpc>
                <a:spcPct val="90000"/>
              </a:lnSpc>
              <a:spcBef>
                <a:spcPts val="2500"/>
              </a:spcBef>
              <a:buClr>
                <a:srgbClr val="FAB02E"/>
              </a:buClr>
              <a:buSzPct val="123000"/>
              <a:buChar char="•"/>
              <a:defRPr sz="3600">
                <a:solidFill>
                  <a:srgbClr val="000000"/>
                </a:solidFill>
                <a:latin typeface="+mn-lt"/>
                <a:ea typeface="+mn-ea"/>
                <a:cs typeface="+mn-cs"/>
                <a:sym typeface="Diodrum"/>
              </a:defRPr>
            </a:lvl5pPr>
          </a:lstStyle>
          <a:p>
            <a:r>
              <a:t>Texte de puce de diapositive</a:t>
            </a:r>
          </a:p>
          <a:p>
            <a:pPr lvl="1"/>
            <a:endParaRPr/>
          </a:p>
          <a:p>
            <a:pPr lvl="2"/>
            <a:endParaRPr/>
          </a:p>
          <a:p>
            <a:pPr lvl="3"/>
            <a:endParaRPr/>
          </a:p>
          <a:p>
            <a:pPr lvl="4"/>
            <a:endParaRPr/>
          </a:p>
        </p:txBody>
      </p:sp>
      <p:pic>
        <p:nvPicPr>
          <p:cNvPr id="400" name="Image" descr="Image"/>
          <p:cNvPicPr>
            <a:picLocks noChangeAspect="1"/>
          </p:cNvPicPr>
          <p:nvPr/>
        </p:nvPicPr>
        <p:blipFill>
          <a:blip r:embed="rId3"/>
          <a:stretch>
            <a:fillRect/>
          </a:stretch>
        </p:blipFill>
        <p:spPr>
          <a:xfrm>
            <a:off x="21822787" y="799236"/>
            <a:ext cx="1599750" cy="1564557"/>
          </a:xfrm>
          <a:prstGeom prst="rect">
            <a:avLst/>
          </a:prstGeom>
          <a:ln w="12700">
            <a:miter lim="400000"/>
          </a:ln>
        </p:spPr>
      </p:pic>
      <p:sp>
        <p:nvSpPr>
          <p:cNvPr id="401" name="Rectangle"/>
          <p:cNvSpPr/>
          <p:nvPr/>
        </p:nvSpPr>
        <p:spPr>
          <a:xfrm>
            <a:off x="22536776" y="13355373"/>
            <a:ext cx="171771" cy="369103"/>
          </a:xfrm>
          <a:prstGeom prst="rect">
            <a:avLst/>
          </a:prstGeom>
          <a:solidFill>
            <a:srgbClr val="A51E4A"/>
          </a:solidFill>
          <a:ln w="12700">
            <a:miter lim="400000"/>
          </a:ln>
        </p:spPr>
        <p:txBody>
          <a:bodyPr lIns="50800" tIns="50800" rIns="50800" bIns="50800" anchor="ct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sp>
        <p:nvSpPr>
          <p:cNvPr id="402" name="Numéro de diapositive"/>
          <p:cNvSpPr txBox="1">
            <a:spLocks noGrp="1"/>
          </p:cNvSpPr>
          <p:nvPr>
            <p:ph type="sldNum" sz="quarter" idx="2"/>
          </p:nvPr>
        </p:nvSpPr>
        <p:spPr>
          <a:xfrm>
            <a:off x="22448469" y="13006018"/>
            <a:ext cx="348387" cy="347981"/>
          </a:xfrm>
          <a:prstGeom prst="rect">
            <a:avLst/>
          </a:prstGeom>
        </p:spPr>
        <p:txBody>
          <a:bodyPr/>
          <a:lstStyle>
            <a:lvl1pPr>
              <a:defRPr b="0">
                <a:latin typeface="Diodrum Semibold"/>
                <a:ea typeface="Diodrum Semibold"/>
                <a:cs typeface="Diodrum Semibold"/>
                <a:sym typeface="Diodrum Semibold"/>
              </a:defRPr>
            </a:lvl1pPr>
          </a:lstStyle>
          <a:p>
            <a:fld id="{86CB4B4D-7CA3-9044-876B-883B54F8677D}" type="slidenum">
              <a:t>‹N°›</a:t>
            </a:fld>
            <a:endParaRPr/>
          </a:p>
        </p:txBody>
      </p:sp>
      <p:sp>
        <p:nvSpPr>
          <p:cNvPr id="403" name="Titre de diapositive"/>
          <p:cNvSpPr txBox="1">
            <a:spLocks noGrp="1"/>
          </p:cNvSpPr>
          <p:nvPr>
            <p:ph type="title" hasCustomPrompt="1"/>
          </p:nvPr>
        </p:nvSpPr>
        <p:spPr>
          <a:xfrm>
            <a:off x="1625817" y="1074217"/>
            <a:ext cx="19167904" cy="1737667"/>
          </a:xfrm>
          <a:prstGeom prst="rect">
            <a:avLst/>
          </a:prstGeom>
        </p:spPr>
        <p:txBody>
          <a:bodyPr anchor="t"/>
          <a:lstStyle>
            <a:lvl1pPr algn="ctr">
              <a:lnSpc>
                <a:spcPct val="80000"/>
              </a:lnSpc>
              <a:defRPr sz="8500" spc="-170">
                <a:solidFill>
                  <a:srgbClr val="FFFFFF"/>
                </a:solidFill>
              </a:defRPr>
            </a:lvl1pPr>
          </a:lstStyle>
          <a:p>
            <a:r>
              <a:t>Titre de diapositive</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pic>
        <p:nvPicPr>
          <p:cNvPr id="410" name="image.jpeg" descr="image.jpeg"/>
          <p:cNvPicPr>
            <a:picLocks noChangeAspect="1"/>
          </p:cNvPicPr>
          <p:nvPr/>
        </p:nvPicPr>
        <p:blipFill>
          <a:blip r:embed="rId2"/>
          <a:stretch>
            <a:fillRect/>
          </a:stretch>
        </p:blipFill>
        <p:spPr>
          <a:xfrm>
            <a:off x="2832100" y="-254000"/>
            <a:ext cx="18719800" cy="14224000"/>
          </a:xfrm>
          <a:prstGeom prst="rect">
            <a:avLst/>
          </a:prstGeom>
          <a:ln w="12700">
            <a:miter lim="400000"/>
          </a:ln>
        </p:spPr>
      </p:pic>
      <p:pic>
        <p:nvPicPr>
          <p:cNvPr id="411" name="image.jpeg" descr="image.jpeg"/>
          <p:cNvPicPr>
            <a:picLocks noChangeAspect="1"/>
          </p:cNvPicPr>
          <p:nvPr/>
        </p:nvPicPr>
        <p:blipFill>
          <a:blip r:embed="rId3"/>
          <a:stretch>
            <a:fillRect/>
          </a:stretch>
        </p:blipFill>
        <p:spPr>
          <a:xfrm>
            <a:off x="13633450" y="12700000"/>
            <a:ext cx="2286000" cy="701675"/>
          </a:xfrm>
          <a:prstGeom prst="rect">
            <a:avLst/>
          </a:prstGeom>
          <a:ln w="12700">
            <a:miter lim="400000"/>
          </a:ln>
        </p:spPr>
      </p:pic>
      <p:pic>
        <p:nvPicPr>
          <p:cNvPr id="412" name="image.jpeg" descr="image.jpeg"/>
          <p:cNvPicPr>
            <a:picLocks noChangeAspect="1"/>
          </p:cNvPicPr>
          <p:nvPr/>
        </p:nvPicPr>
        <p:blipFill>
          <a:blip r:embed="rId4"/>
          <a:stretch>
            <a:fillRect/>
          </a:stretch>
        </p:blipFill>
        <p:spPr>
          <a:xfrm>
            <a:off x="8302625" y="12296775"/>
            <a:ext cx="4899025" cy="1508125"/>
          </a:xfrm>
          <a:prstGeom prst="rect">
            <a:avLst/>
          </a:prstGeom>
          <a:ln w="12700">
            <a:miter lim="400000"/>
          </a:ln>
        </p:spPr>
      </p:pic>
      <p:pic>
        <p:nvPicPr>
          <p:cNvPr id="413" name="C:\Users\benahmed\AppData\Local\Microsoft\Windows\Temporary Internet Files\Content.Outlook\YS2FMVWW\Strategie 2025 (2).jpg" descr="C:\Users\benahmed\AppData\Local\Microsoft\Windows\Temporary Internet Files\Content.Outlook\YS2FMVWW\Strategie 2025 (2).jpg"/>
          <p:cNvPicPr>
            <a:picLocks noChangeAspect="1"/>
          </p:cNvPicPr>
          <p:nvPr/>
        </p:nvPicPr>
        <p:blipFill>
          <a:blip r:embed="rId5"/>
          <a:stretch>
            <a:fillRect/>
          </a:stretch>
        </p:blipFill>
        <p:spPr>
          <a:xfrm>
            <a:off x="15935325" y="12185650"/>
            <a:ext cx="1978025" cy="1336675"/>
          </a:xfrm>
          <a:prstGeom prst="rect">
            <a:avLst/>
          </a:prstGeom>
          <a:ln w="12700">
            <a:miter lim="400000"/>
          </a:ln>
        </p:spPr>
      </p:pic>
      <p:sp>
        <p:nvSpPr>
          <p:cNvPr id="414" name="Numéro de diapositive"/>
          <p:cNvSpPr txBox="1">
            <a:spLocks noGrp="1"/>
          </p:cNvSpPr>
          <p:nvPr>
            <p:ph type="sldNum" sz="quarter" idx="2"/>
          </p:nvPr>
        </p:nvSpPr>
        <p:spPr>
          <a:xfrm>
            <a:off x="19917052" y="12835870"/>
            <a:ext cx="504548" cy="483910"/>
          </a:xfrm>
          <a:prstGeom prst="rect">
            <a:avLst/>
          </a:prstGeom>
        </p:spPr>
        <p:txBody>
          <a:bodyPr lIns="91439" tIns="91439" rIns="91439" bIns="91439" anchor="ctr"/>
          <a:lstStyle>
            <a:lvl1pPr algn="r" defTabSz="1828800">
              <a:defRPr sz="2400" b="0">
                <a:solidFill>
                  <a:srgbClr val="898989"/>
                </a:solidFill>
                <a:latin typeface="Calibri"/>
                <a:ea typeface="Calibri"/>
                <a:cs typeface="Calibri"/>
                <a:sym typeface="Calibri"/>
              </a:defRPr>
            </a:lvl1pPr>
          </a:lstStyle>
          <a:p>
            <a:fld id="{86CB4B4D-7CA3-9044-876B-883B54F8677D}" type="slidenum">
              <a:t>‹N°›</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re et puc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1" name="Texte niveau 1…"/>
          <p:cNvSpPr txBox="1">
            <a:spLocks noGrp="1"/>
          </p:cNvSpPr>
          <p:nvPr>
            <p:ph type="body" sz="quarter" idx="1" hasCustomPrompt="1"/>
          </p:nvPr>
        </p:nvSpPr>
        <p:spPr>
          <a:xfrm>
            <a:off x="1625817" y="2828016"/>
            <a:ext cx="19167905" cy="934781"/>
          </a:xfrm>
          <a:prstGeom prst="rect">
            <a:avLst/>
          </a:prstGeom>
        </p:spPr>
        <p:txBody>
          <a:bodyPr lIns="45718" tIns="45718" rIns="45718" bIns="45718"/>
          <a:lstStyle>
            <a:lvl2pPr marL="1308100" indent="-698500">
              <a:buSzPct val="123000"/>
              <a:buChar char="•"/>
            </a:lvl2pPr>
            <a:lvl3pPr marL="1917700" indent="-698500">
              <a:buSzPct val="123000"/>
              <a:buChar char="•"/>
            </a:lvl3pPr>
            <a:lvl4pPr marL="2527300" indent="-698500">
              <a:buSzPct val="123000"/>
              <a:buChar char="•"/>
            </a:lvl4pPr>
            <a:lvl5pPr marL="3136900" indent="-698500">
              <a:buSzPct val="123000"/>
              <a:buChar char="•"/>
            </a:lvl5pPr>
          </a:lstStyle>
          <a:p>
            <a:r>
              <a:t>Sous-titre de diapositive</a:t>
            </a:r>
          </a:p>
          <a:p>
            <a:pPr lvl="1"/>
            <a:endParaRPr/>
          </a:p>
          <a:p>
            <a:pPr lvl="2"/>
            <a:endParaRPr/>
          </a:p>
          <a:p>
            <a:pPr lvl="3"/>
            <a:endParaRPr/>
          </a:p>
          <a:p>
            <a:pPr lvl="4"/>
            <a:endParaRPr/>
          </a:p>
        </p:txBody>
      </p:sp>
      <p:sp>
        <p:nvSpPr>
          <p:cNvPr id="422" name="Texte niveau 1…"/>
          <p:cNvSpPr txBox="1">
            <a:spLocks noGrp="1"/>
          </p:cNvSpPr>
          <p:nvPr>
            <p:ph type="body" sz="quarter" idx="21" hasCustomPrompt="1"/>
          </p:nvPr>
        </p:nvSpPr>
        <p:spPr>
          <a:xfrm>
            <a:off x="12907022" y="6306363"/>
            <a:ext cx="10140365" cy="5414571"/>
          </a:xfrm>
          <a:prstGeom prst="rect">
            <a:avLst/>
          </a:prstGeom>
        </p:spPr>
        <p:txBody>
          <a:bodyPr/>
          <a:lstStyle>
            <a:lvl1pPr marL="457200" indent="-457200" defTabSz="2438337">
              <a:lnSpc>
                <a:spcPct val="90000"/>
              </a:lnSpc>
              <a:spcBef>
                <a:spcPts val="2500"/>
              </a:spcBef>
              <a:buClr>
                <a:srgbClr val="FAB02E"/>
              </a:buClr>
              <a:buSzPct val="123000"/>
              <a:buChar char="•"/>
              <a:defRPr sz="3600">
                <a:solidFill>
                  <a:srgbClr val="000000"/>
                </a:solidFill>
                <a:latin typeface="+mn-lt"/>
                <a:ea typeface="+mn-ea"/>
                <a:cs typeface="+mn-cs"/>
                <a:sym typeface="Diodrum"/>
              </a:defRPr>
            </a:lvl1pPr>
          </a:lstStyle>
          <a:p>
            <a:r>
              <a:t>Texte de puce de diapositive</a:t>
            </a:r>
          </a:p>
        </p:txBody>
      </p:sp>
      <p:pic>
        <p:nvPicPr>
          <p:cNvPr id="423" name="Image" descr="Image"/>
          <p:cNvPicPr>
            <a:picLocks noChangeAspect="1"/>
          </p:cNvPicPr>
          <p:nvPr/>
        </p:nvPicPr>
        <p:blipFill>
          <a:blip r:embed="rId3"/>
          <a:stretch>
            <a:fillRect/>
          </a:stretch>
        </p:blipFill>
        <p:spPr>
          <a:xfrm>
            <a:off x="21822787" y="799236"/>
            <a:ext cx="1599751" cy="1564558"/>
          </a:xfrm>
          <a:prstGeom prst="rect">
            <a:avLst/>
          </a:prstGeom>
          <a:ln w="12700">
            <a:miter lim="400000"/>
          </a:ln>
        </p:spPr>
      </p:pic>
      <p:sp>
        <p:nvSpPr>
          <p:cNvPr id="424" name="Rectangle"/>
          <p:cNvSpPr/>
          <p:nvPr/>
        </p:nvSpPr>
        <p:spPr>
          <a:xfrm>
            <a:off x="22536776" y="13355372"/>
            <a:ext cx="171772" cy="369104"/>
          </a:xfrm>
          <a:prstGeom prst="rect">
            <a:avLst/>
          </a:prstGeom>
          <a:solidFill>
            <a:srgbClr val="A51E4A"/>
          </a:solidFill>
          <a:ln w="12700">
            <a:miter lim="400000"/>
          </a:ln>
        </p:spPr>
        <p:txBody>
          <a:bodyPr lIns="50800" tIns="50800" rIns="50800" bIns="50800" anchor="ct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sp>
        <p:nvSpPr>
          <p:cNvPr id="425" name="Titre de diapositive"/>
          <p:cNvSpPr txBox="1">
            <a:spLocks noGrp="1"/>
          </p:cNvSpPr>
          <p:nvPr>
            <p:ph type="title" hasCustomPrompt="1"/>
          </p:nvPr>
        </p:nvSpPr>
        <p:spPr>
          <a:xfrm>
            <a:off x="1625817" y="1074216"/>
            <a:ext cx="19167905" cy="1737668"/>
          </a:xfrm>
          <a:prstGeom prst="rect">
            <a:avLst/>
          </a:prstGeom>
        </p:spPr>
        <p:txBody>
          <a:bodyPr anchor="t"/>
          <a:lstStyle>
            <a:lvl1pPr algn="ctr" defTabSz="2438337">
              <a:lnSpc>
                <a:spcPct val="80000"/>
              </a:lnSpc>
              <a:defRPr sz="8500" spc="-170">
                <a:solidFill>
                  <a:srgbClr val="FFFFFF"/>
                </a:solidFill>
              </a:defRPr>
            </a:lvl1pPr>
          </a:lstStyle>
          <a:p>
            <a:r>
              <a:t>Titre de diapositive</a:t>
            </a:r>
          </a:p>
        </p:txBody>
      </p:sp>
      <p:sp>
        <p:nvSpPr>
          <p:cNvPr id="426" name="Numéro de diapositive"/>
          <p:cNvSpPr txBox="1">
            <a:spLocks noGrp="1"/>
          </p:cNvSpPr>
          <p:nvPr>
            <p:ph type="sldNum" sz="quarter" idx="2"/>
          </p:nvPr>
        </p:nvSpPr>
        <p:spPr>
          <a:xfrm>
            <a:off x="22448469" y="13006018"/>
            <a:ext cx="348387" cy="347981"/>
          </a:xfrm>
          <a:prstGeom prst="rect">
            <a:avLst/>
          </a:prstGeom>
        </p:spPr>
        <p:txBody>
          <a:bodyPr/>
          <a:lstStyle>
            <a:lvl1pPr>
              <a:defRPr b="0">
                <a:latin typeface="Diodrum Semibold"/>
                <a:ea typeface="Diodrum Semibold"/>
                <a:cs typeface="Diodrum Semibold"/>
                <a:sym typeface="Diodrum Semibold"/>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re et contenu">
    <p:spTree>
      <p:nvGrpSpPr>
        <p:cNvPr id="1" name=""/>
        <p:cNvGrpSpPr/>
        <p:nvPr/>
      </p:nvGrpSpPr>
      <p:grpSpPr>
        <a:xfrm>
          <a:off x="0" y="0"/>
          <a:ext cx="0" cy="0"/>
          <a:chOff x="0" y="0"/>
          <a:chExt cx="0" cy="0"/>
        </a:xfrm>
      </p:grpSpPr>
      <p:pic>
        <p:nvPicPr>
          <p:cNvPr id="39" name="Image" descr="Image"/>
          <p:cNvPicPr>
            <a:picLocks noChangeAspect="1"/>
          </p:cNvPicPr>
          <p:nvPr/>
        </p:nvPicPr>
        <p:blipFill>
          <a:blip r:embed="rId2"/>
          <a:stretch>
            <a:fillRect/>
          </a:stretch>
        </p:blipFill>
        <p:spPr>
          <a:xfrm flipH="1">
            <a:off x="9588285" y="-4458042"/>
            <a:ext cx="20414483" cy="23787664"/>
          </a:xfrm>
          <a:prstGeom prst="rect">
            <a:avLst/>
          </a:prstGeom>
          <a:ln w="12700">
            <a:miter lim="400000"/>
          </a:ln>
        </p:spPr>
      </p:pic>
      <p:pic>
        <p:nvPicPr>
          <p:cNvPr id="40" name="Image" descr="Image"/>
          <p:cNvPicPr>
            <a:picLocks noChangeAspect="1"/>
          </p:cNvPicPr>
          <p:nvPr/>
        </p:nvPicPr>
        <p:blipFill>
          <a:blip r:embed="rId2"/>
          <a:stretch>
            <a:fillRect/>
          </a:stretch>
        </p:blipFill>
        <p:spPr>
          <a:xfrm flipH="1">
            <a:off x="-3593932" y="-3671872"/>
            <a:ext cx="12218095" cy="14236949"/>
          </a:xfrm>
          <a:prstGeom prst="rect">
            <a:avLst/>
          </a:prstGeom>
          <a:ln w="12700">
            <a:miter lim="400000"/>
          </a:ln>
        </p:spPr>
      </p:pic>
      <p:sp>
        <p:nvSpPr>
          <p:cNvPr id="41" name="Rectangle"/>
          <p:cNvSpPr/>
          <p:nvPr/>
        </p:nvSpPr>
        <p:spPr>
          <a:xfrm>
            <a:off x="22536776" y="13355373"/>
            <a:ext cx="171771" cy="369103"/>
          </a:xfrm>
          <a:prstGeom prst="rect">
            <a:avLst/>
          </a:prstGeom>
          <a:solidFill>
            <a:srgbClr val="A51E4A"/>
          </a:solidFill>
          <a:ln w="12700">
            <a:miter lim="400000"/>
          </a:ln>
        </p:spPr>
        <p:txBody>
          <a:bodyPr lIns="50800" tIns="50800" rIns="50800" bIns="50800" anchor="ct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sp>
        <p:nvSpPr>
          <p:cNvPr id="42" name="Numéro de diapositive"/>
          <p:cNvSpPr txBox="1">
            <a:spLocks noGrp="1"/>
          </p:cNvSpPr>
          <p:nvPr>
            <p:ph type="sldNum" sz="quarter" idx="2"/>
          </p:nvPr>
        </p:nvSpPr>
        <p:spPr>
          <a:xfrm>
            <a:off x="22461258" y="12985698"/>
            <a:ext cx="322809" cy="368301"/>
          </a:xfrm>
          <a:prstGeom prst="rect">
            <a:avLst/>
          </a:prstGeom>
        </p:spPr>
        <p:txBody>
          <a:bodyPr/>
          <a:lstStyle/>
          <a:p>
            <a:fld id="{86CB4B4D-7CA3-9044-876B-883B54F8677D}" type="slidenum">
              <a:t>‹N°›</a:t>
            </a:fld>
            <a:endParaRPr/>
          </a:p>
        </p:txBody>
      </p:sp>
      <p:pic>
        <p:nvPicPr>
          <p:cNvPr id="43" name="Image" descr="Image"/>
          <p:cNvPicPr>
            <a:picLocks noChangeAspect="1"/>
          </p:cNvPicPr>
          <p:nvPr/>
        </p:nvPicPr>
        <p:blipFill>
          <a:blip r:embed="rId3"/>
          <a:stretch>
            <a:fillRect/>
          </a:stretch>
        </p:blipFill>
        <p:spPr>
          <a:xfrm>
            <a:off x="1185958" y="11261108"/>
            <a:ext cx="1634058" cy="1598119"/>
          </a:xfrm>
          <a:prstGeom prst="rect">
            <a:avLst/>
          </a:prstGeom>
          <a:ln w="12700">
            <a:miter lim="400000"/>
          </a:ln>
        </p:spPr>
      </p:pic>
      <p:pic>
        <p:nvPicPr>
          <p:cNvPr id="44" name="Logo Partenaires_Alpha.png" descr="Logo Partenaires_Alpha.png"/>
          <p:cNvPicPr>
            <a:picLocks noChangeAspect="1"/>
          </p:cNvPicPr>
          <p:nvPr/>
        </p:nvPicPr>
        <p:blipFill>
          <a:blip r:embed="rId4"/>
          <a:srcRect/>
          <a:stretch>
            <a:fillRect/>
          </a:stretch>
        </p:blipFill>
        <p:spPr>
          <a:xfrm>
            <a:off x="10949933" y="11697042"/>
            <a:ext cx="12217958" cy="1163616"/>
          </a:xfrm>
          <a:prstGeom prst="rect">
            <a:avLst/>
          </a:prstGeom>
          <a:ln w="12700">
            <a:miter lim="400000"/>
          </a:ln>
        </p:spPr>
      </p:pic>
      <p:sp>
        <p:nvSpPr>
          <p:cNvPr id="45" name="Texte niveau 1"/>
          <p:cNvSpPr txBox="1">
            <a:spLocks noGrp="1"/>
          </p:cNvSpPr>
          <p:nvPr>
            <p:ph type="body" idx="21"/>
          </p:nvPr>
        </p:nvSpPr>
        <p:spPr>
          <a:xfrm>
            <a:off x="1632695" y="2847192"/>
            <a:ext cx="21395829" cy="8021616"/>
          </a:xfrm>
          <a:prstGeom prst="rect">
            <a:avLst/>
          </a:prstGeom>
        </p:spPr>
        <p:txBody>
          <a:bodyPr/>
          <a:lstStyle>
            <a:lvl1pPr defTabSz="2438338">
              <a:defRPr sz="4300" spc="-85">
                <a:solidFill>
                  <a:srgbClr val="323E4D"/>
                </a:solidFill>
              </a:defRPr>
            </a:lvl1pPr>
          </a:lstStyle>
          <a:p>
            <a:r>
              <a:t>Texte niveau 1</a:t>
            </a:r>
          </a:p>
        </p:txBody>
      </p:sp>
      <p:sp>
        <p:nvSpPr>
          <p:cNvPr id="46" name="Titre de diapositive"/>
          <p:cNvSpPr txBox="1">
            <a:spLocks noGrp="1"/>
          </p:cNvSpPr>
          <p:nvPr>
            <p:ph type="body" sz="quarter" idx="22"/>
          </p:nvPr>
        </p:nvSpPr>
        <p:spPr>
          <a:xfrm>
            <a:off x="1625817" y="1074217"/>
            <a:ext cx="19167904" cy="1737667"/>
          </a:xfrm>
          <a:prstGeom prst="rect">
            <a:avLst/>
          </a:prstGeom>
        </p:spPr>
        <p:txBody>
          <a:bodyPr anchor="ctr"/>
          <a:lstStyle>
            <a:lvl1pPr defTabSz="2438338">
              <a:lnSpc>
                <a:spcPct val="80000"/>
              </a:lnSpc>
              <a:defRPr sz="8500" spc="-170">
                <a:solidFill>
                  <a:srgbClr val="A51E4A"/>
                </a:solidFill>
              </a:defRPr>
            </a:lvl1pPr>
          </a:lstStyle>
          <a:p>
            <a:r>
              <a:t>Titre de diapositive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re et puces">
    <p:spTree>
      <p:nvGrpSpPr>
        <p:cNvPr id="1" name=""/>
        <p:cNvGrpSpPr/>
        <p:nvPr/>
      </p:nvGrpSpPr>
      <p:grpSpPr>
        <a:xfrm>
          <a:off x="0" y="0"/>
          <a:ext cx="0" cy="0"/>
          <a:chOff x="0" y="0"/>
          <a:chExt cx="0" cy="0"/>
        </a:xfrm>
      </p:grpSpPr>
      <p:pic>
        <p:nvPicPr>
          <p:cNvPr id="53" name="Image" descr="Image"/>
          <p:cNvPicPr>
            <a:picLocks noChangeAspect="1"/>
          </p:cNvPicPr>
          <p:nvPr/>
        </p:nvPicPr>
        <p:blipFill>
          <a:blip r:embed="rId2"/>
          <a:stretch>
            <a:fillRect/>
          </a:stretch>
        </p:blipFill>
        <p:spPr>
          <a:xfrm flipH="1">
            <a:off x="9588285" y="-4458042"/>
            <a:ext cx="20414483" cy="23787664"/>
          </a:xfrm>
          <a:prstGeom prst="rect">
            <a:avLst/>
          </a:prstGeom>
          <a:ln w="12700">
            <a:miter lim="400000"/>
          </a:ln>
        </p:spPr>
      </p:pic>
      <p:pic>
        <p:nvPicPr>
          <p:cNvPr id="54" name="Image" descr="Image"/>
          <p:cNvPicPr>
            <a:picLocks noChangeAspect="1"/>
          </p:cNvPicPr>
          <p:nvPr/>
        </p:nvPicPr>
        <p:blipFill>
          <a:blip r:embed="rId2"/>
          <a:stretch>
            <a:fillRect/>
          </a:stretch>
        </p:blipFill>
        <p:spPr>
          <a:xfrm flipH="1">
            <a:off x="-3593932" y="-3671872"/>
            <a:ext cx="12218095" cy="14236949"/>
          </a:xfrm>
          <a:prstGeom prst="rect">
            <a:avLst/>
          </a:prstGeom>
          <a:ln w="12700">
            <a:miter lim="400000"/>
          </a:ln>
        </p:spPr>
      </p:pic>
      <p:sp>
        <p:nvSpPr>
          <p:cNvPr id="55" name="Texte niveau 3"/>
          <p:cNvSpPr txBox="1">
            <a:spLocks noGrp="1"/>
          </p:cNvSpPr>
          <p:nvPr>
            <p:ph type="body" sz="quarter" idx="21"/>
          </p:nvPr>
        </p:nvSpPr>
        <p:spPr>
          <a:xfrm>
            <a:off x="3958521" y="5781868"/>
            <a:ext cx="19186772" cy="1345351"/>
          </a:xfrm>
          <a:prstGeom prst="rect">
            <a:avLst/>
          </a:prstGeom>
        </p:spPr>
        <p:txBody>
          <a:bodyPr anchor="ctr"/>
          <a:lstStyle>
            <a:lvl1pPr defTabSz="2438338">
              <a:defRPr sz="4300" spc="-85">
                <a:solidFill>
                  <a:srgbClr val="595959"/>
                </a:solidFill>
              </a:defRPr>
            </a:lvl1pPr>
          </a:lstStyle>
          <a:p>
            <a:r>
              <a:t>Texte niveau 3</a:t>
            </a:r>
          </a:p>
        </p:txBody>
      </p:sp>
      <p:sp>
        <p:nvSpPr>
          <p:cNvPr id="56" name="Image"/>
          <p:cNvSpPr>
            <a:spLocks noGrp="1"/>
          </p:cNvSpPr>
          <p:nvPr>
            <p:ph type="pic" sz="quarter" idx="22"/>
          </p:nvPr>
        </p:nvSpPr>
        <p:spPr>
          <a:xfrm>
            <a:off x="2884013" y="5986887"/>
            <a:ext cx="935284" cy="935313"/>
          </a:xfrm>
          <a:prstGeom prst="rect">
            <a:avLst/>
          </a:prstGeom>
          <a:effectLst>
            <a:outerShdw blurRad="63500" dist="76200" dir="2700000" rotWithShape="0">
              <a:srgbClr val="6F88C5">
                <a:alpha val="50000"/>
              </a:srgbClr>
            </a:outerShdw>
          </a:effectLst>
        </p:spPr>
        <p:txBody>
          <a:bodyPr lIns="91439" tIns="45719" rIns="91439" bIns="45719">
            <a:noAutofit/>
          </a:bodyPr>
          <a:lstStyle/>
          <a:p>
            <a:endParaRPr/>
          </a:p>
        </p:txBody>
      </p:sp>
      <p:sp>
        <p:nvSpPr>
          <p:cNvPr id="57" name="Texte niveau 1"/>
          <p:cNvSpPr txBox="1">
            <a:spLocks noGrp="1"/>
          </p:cNvSpPr>
          <p:nvPr>
            <p:ph type="body" sz="quarter" idx="23"/>
          </p:nvPr>
        </p:nvSpPr>
        <p:spPr>
          <a:xfrm>
            <a:off x="1647615" y="2801191"/>
            <a:ext cx="21356670" cy="1345351"/>
          </a:xfrm>
          <a:prstGeom prst="rect">
            <a:avLst/>
          </a:prstGeom>
        </p:spPr>
        <p:txBody>
          <a:bodyPr anchor="ctr"/>
          <a:lstStyle>
            <a:lvl1pPr defTabSz="2438338">
              <a:defRPr sz="4300" spc="-85">
                <a:solidFill>
                  <a:srgbClr val="323E4D"/>
                </a:solidFill>
              </a:defRPr>
            </a:lvl1pPr>
          </a:lstStyle>
          <a:p>
            <a:r>
              <a:t>Texte niveau 1</a:t>
            </a:r>
          </a:p>
        </p:txBody>
      </p:sp>
      <p:sp>
        <p:nvSpPr>
          <p:cNvPr id="58" name="Rectangle"/>
          <p:cNvSpPr/>
          <p:nvPr/>
        </p:nvSpPr>
        <p:spPr>
          <a:xfrm>
            <a:off x="22536776" y="13355373"/>
            <a:ext cx="171771" cy="369103"/>
          </a:xfrm>
          <a:prstGeom prst="rect">
            <a:avLst/>
          </a:prstGeom>
          <a:solidFill>
            <a:srgbClr val="A51E4A"/>
          </a:solidFill>
          <a:ln w="12700">
            <a:miter lim="400000"/>
          </a:ln>
        </p:spPr>
        <p:txBody>
          <a:bodyPr lIns="50800" tIns="50800" rIns="50800" bIns="50800" anchor="ct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sp>
        <p:nvSpPr>
          <p:cNvPr id="59" name="Numéro de diapositive"/>
          <p:cNvSpPr txBox="1">
            <a:spLocks noGrp="1"/>
          </p:cNvSpPr>
          <p:nvPr>
            <p:ph type="sldNum" sz="quarter" idx="2"/>
          </p:nvPr>
        </p:nvSpPr>
        <p:spPr>
          <a:xfrm>
            <a:off x="22461258" y="12985698"/>
            <a:ext cx="322809" cy="368301"/>
          </a:xfrm>
          <a:prstGeom prst="rect">
            <a:avLst/>
          </a:prstGeom>
        </p:spPr>
        <p:txBody>
          <a:bodyPr/>
          <a:lstStyle/>
          <a:p>
            <a:fld id="{86CB4B4D-7CA3-9044-876B-883B54F8677D}" type="slidenum">
              <a:t>‹N°›</a:t>
            </a:fld>
            <a:endParaRPr/>
          </a:p>
        </p:txBody>
      </p:sp>
      <p:sp>
        <p:nvSpPr>
          <p:cNvPr id="60" name="Texte niveau 2"/>
          <p:cNvSpPr txBox="1">
            <a:spLocks noGrp="1"/>
          </p:cNvSpPr>
          <p:nvPr>
            <p:ph type="body" sz="quarter" idx="24"/>
          </p:nvPr>
        </p:nvSpPr>
        <p:spPr>
          <a:xfrm>
            <a:off x="3958520" y="4228493"/>
            <a:ext cx="19186773" cy="1345352"/>
          </a:xfrm>
          <a:prstGeom prst="rect">
            <a:avLst/>
          </a:prstGeom>
        </p:spPr>
        <p:txBody>
          <a:bodyPr anchor="ctr"/>
          <a:lstStyle>
            <a:lvl1pPr defTabSz="2438338">
              <a:defRPr sz="4300" spc="-85">
                <a:solidFill>
                  <a:srgbClr val="595959"/>
                </a:solidFill>
              </a:defRPr>
            </a:lvl1pPr>
          </a:lstStyle>
          <a:p>
            <a:r>
              <a:t>Texte niveau 2</a:t>
            </a:r>
          </a:p>
        </p:txBody>
      </p:sp>
      <p:sp>
        <p:nvSpPr>
          <p:cNvPr id="61" name="Image"/>
          <p:cNvSpPr>
            <a:spLocks noGrp="1"/>
          </p:cNvSpPr>
          <p:nvPr>
            <p:ph type="pic" sz="quarter" idx="25"/>
          </p:nvPr>
        </p:nvSpPr>
        <p:spPr>
          <a:xfrm>
            <a:off x="2884013" y="4433513"/>
            <a:ext cx="935284" cy="935312"/>
          </a:xfrm>
          <a:prstGeom prst="rect">
            <a:avLst/>
          </a:prstGeom>
          <a:effectLst>
            <a:outerShdw blurRad="63500" dist="76200" dir="2700000" rotWithShape="0">
              <a:srgbClr val="6F88C5">
                <a:alpha val="50000"/>
              </a:srgbClr>
            </a:outerShdw>
          </a:effectLst>
        </p:spPr>
        <p:txBody>
          <a:bodyPr lIns="91439" tIns="45719" rIns="91439" bIns="45719">
            <a:noAutofit/>
          </a:bodyPr>
          <a:lstStyle/>
          <a:p>
            <a:endParaRPr/>
          </a:p>
        </p:txBody>
      </p:sp>
      <p:sp>
        <p:nvSpPr>
          <p:cNvPr id="62" name="Texte niveau 5"/>
          <p:cNvSpPr txBox="1">
            <a:spLocks noGrp="1"/>
          </p:cNvSpPr>
          <p:nvPr>
            <p:ph type="body" sz="quarter" idx="26"/>
          </p:nvPr>
        </p:nvSpPr>
        <p:spPr>
          <a:xfrm>
            <a:off x="1650316" y="8888617"/>
            <a:ext cx="21351268" cy="1968168"/>
          </a:xfrm>
          <a:prstGeom prst="rect">
            <a:avLst/>
          </a:prstGeom>
        </p:spPr>
        <p:txBody>
          <a:bodyPr anchor="ctr"/>
          <a:lstStyle>
            <a:lvl1pPr defTabSz="2438338">
              <a:defRPr sz="4300" spc="-85">
                <a:solidFill>
                  <a:srgbClr val="323E4D"/>
                </a:solidFill>
              </a:defRPr>
            </a:lvl1pPr>
          </a:lstStyle>
          <a:p>
            <a:r>
              <a:t>Texte niveau 5</a:t>
            </a:r>
          </a:p>
        </p:txBody>
      </p:sp>
      <p:sp>
        <p:nvSpPr>
          <p:cNvPr id="63" name="Texte niveau 4"/>
          <p:cNvSpPr txBox="1">
            <a:spLocks noGrp="1"/>
          </p:cNvSpPr>
          <p:nvPr>
            <p:ph type="body" sz="quarter" idx="27"/>
          </p:nvPr>
        </p:nvSpPr>
        <p:spPr>
          <a:xfrm>
            <a:off x="3958521" y="7335242"/>
            <a:ext cx="19186772" cy="1345352"/>
          </a:xfrm>
          <a:prstGeom prst="rect">
            <a:avLst/>
          </a:prstGeom>
        </p:spPr>
        <p:txBody>
          <a:bodyPr anchor="ctr"/>
          <a:lstStyle>
            <a:lvl1pPr defTabSz="2438338">
              <a:defRPr sz="4300" spc="-85">
                <a:solidFill>
                  <a:srgbClr val="595959"/>
                </a:solidFill>
              </a:defRPr>
            </a:lvl1pPr>
          </a:lstStyle>
          <a:p>
            <a:r>
              <a:t>Texte niveau 4</a:t>
            </a:r>
          </a:p>
        </p:txBody>
      </p:sp>
      <p:sp>
        <p:nvSpPr>
          <p:cNvPr id="64" name="Image"/>
          <p:cNvSpPr>
            <a:spLocks noGrp="1"/>
          </p:cNvSpPr>
          <p:nvPr>
            <p:ph type="pic" sz="quarter" idx="28"/>
          </p:nvPr>
        </p:nvSpPr>
        <p:spPr>
          <a:xfrm>
            <a:off x="2884013" y="7540262"/>
            <a:ext cx="935284" cy="935312"/>
          </a:xfrm>
          <a:prstGeom prst="rect">
            <a:avLst/>
          </a:prstGeom>
          <a:effectLst>
            <a:outerShdw blurRad="63500" dist="76200" dir="2700000" rotWithShape="0">
              <a:srgbClr val="6F88C5">
                <a:alpha val="50000"/>
              </a:srgbClr>
            </a:outerShdw>
          </a:effectLst>
        </p:spPr>
        <p:txBody>
          <a:bodyPr lIns="91439" tIns="45719" rIns="91439" bIns="45719">
            <a:noAutofit/>
          </a:bodyPr>
          <a:lstStyle/>
          <a:p>
            <a:endParaRPr/>
          </a:p>
        </p:txBody>
      </p:sp>
      <p:pic>
        <p:nvPicPr>
          <p:cNvPr id="65" name="Image" descr="Image"/>
          <p:cNvPicPr>
            <a:picLocks noChangeAspect="1"/>
          </p:cNvPicPr>
          <p:nvPr/>
        </p:nvPicPr>
        <p:blipFill>
          <a:blip r:embed="rId3"/>
          <a:stretch>
            <a:fillRect/>
          </a:stretch>
        </p:blipFill>
        <p:spPr>
          <a:xfrm>
            <a:off x="1185958" y="11261108"/>
            <a:ext cx="1634058" cy="1598119"/>
          </a:xfrm>
          <a:prstGeom prst="rect">
            <a:avLst/>
          </a:prstGeom>
          <a:ln w="12700">
            <a:miter lim="400000"/>
          </a:ln>
        </p:spPr>
      </p:pic>
      <p:pic>
        <p:nvPicPr>
          <p:cNvPr id="66" name="Logo Partenaires_Alpha.png" descr="Logo Partenaires_Alpha.png"/>
          <p:cNvPicPr>
            <a:picLocks noChangeAspect="1"/>
          </p:cNvPicPr>
          <p:nvPr/>
        </p:nvPicPr>
        <p:blipFill>
          <a:blip r:embed="rId4"/>
          <a:srcRect/>
          <a:stretch>
            <a:fillRect/>
          </a:stretch>
        </p:blipFill>
        <p:spPr>
          <a:xfrm>
            <a:off x="10949933" y="11697042"/>
            <a:ext cx="12217958" cy="1163616"/>
          </a:xfrm>
          <a:prstGeom prst="rect">
            <a:avLst/>
          </a:prstGeom>
          <a:ln w="12700">
            <a:miter lim="400000"/>
          </a:ln>
        </p:spPr>
      </p:pic>
      <p:sp>
        <p:nvSpPr>
          <p:cNvPr id="67" name="Titre de diapositive"/>
          <p:cNvSpPr txBox="1">
            <a:spLocks noGrp="1"/>
          </p:cNvSpPr>
          <p:nvPr>
            <p:ph type="body" sz="quarter" idx="29"/>
          </p:nvPr>
        </p:nvSpPr>
        <p:spPr>
          <a:xfrm>
            <a:off x="1625817" y="1074217"/>
            <a:ext cx="19167904" cy="1737667"/>
          </a:xfrm>
          <a:prstGeom prst="rect">
            <a:avLst/>
          </a:prstGeom>
        </p:spPr>
        <p:txBody>
          <a:bodyPr anchor="ctr"/>
          <a:lstStyle>
            <a:lvl1pPr defTabSz="2438338">
              <a:lnSpc>
                <a:spcPct val="80000"/>
              </a:lnSpc>
              <a:defRPr sz="8500" spc="-170">
                <a:solidFill>
                  <a:srgbClr val="A51E4A"/>
                </a:solidFill>
              </a:defRPr>
            </a:lvl1pPr>
          </a:lstStyle>
          <a:p>
            <a:r>
              <a:t>Titre de diapositive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re et puces Métiers">
    <p:spTree>
      <p:nvGrpSpPr>
        <p:cNvPr id="1" name=""/>
        <p:cNvGrpSpPr/>
        <p:nvPr/>
      </p:nvGrpSpPr>
      <p:grpSpPr>
        <a:xfrm>
          <a:off x="0" y="0"/>
          <a:ext cx="0" cy="0"/>
          <a:chOff x="0" y="0"/>
          <a:chExt cx="0" cy="0"/>
        </a:xfrm>
      </p:grpSpPr>
      <p:pic>
        <p:nvPicPr>
          <p:cNvPr id="74" name="Image" descr="Image"/>
          <p:cNvPicPr>
            <a:picLocks noChangeAspect="1"/>
          </p:cNvPicPr>
          <p:nvPr/>
        </p:nvPicPr>
        <p:blipFill>
          <a:blip r:embed="rId2"/>
          <a:stretch>
            <a:fillRect/>
          </a:stretch>
        </p:blipFill>
        <p:spPr>
          <a:xfrm flipH="1">
            <a:off x="9588285" y="-4458042"/>
            <a:ext cx="20414483" cy="23787664"/>
          </a:xfrm>
          <a:prstGeom prst="rect">
            <a:avLst/>
          </a:prstGeom>
          <a:ln w="12700">
            <a:miter lim="400000"/>
          </a:ln>
        </p:spPr>
      </p:pic>
      <p:pic>
        <p:nvPicPr>
          <p:cNvPr id="75" name="Image" descr="Image"/>
          <p:cNvPicPr>
            <a:picLocks noChangeAspect="1"/>
          </p:cNvPicPr>
          <p:nvPr/>
        </p:nvPicPr>
        <p:blipFill>
          <a:blip r:embed="rId2"/>
          <a:stretch>
            <a:fillRect/>
          </a:stretch>
        </p:blipFill>
        <p:spPr>
          <a:xfrm flipH="1">
            <a:off x="-3593932" y="-3671872"/>
            <a:ext cx="12218095" cy="14236949"/>
          </a:xfrm>
          <a:prstGeom prst="rect">
            <a:avLst/>
          </a:prstGeom>
          <a:ln w="12700">
            <a:miter lim="400000"/>
          </a:ln>
        </p:spPr>
      </p:pic>
      <p:sp>
        <p:nvSpPr>
          <p:cNvPr id="76" name="Rectangle"/>
          <p:cNvSpPr/>
          <p:nvPr/>
        </p:nvSpPr>
        <p:spPr>
          <a:xfrm>
            <a:off x="22536776" y="13355373"/>
            <a:ext cx="171771" cy="369103"/>
          </a:xfrm>
          <a:prstGeom prst="rect">
            <a:avLst/>
          </a:prstGeom>
          <a:solidFill>
            <a:srgbClr val="A51E4A"/>
          </a:solidFill>
          <a:ln w="12700">
            <a:miter lim="400000"/>
          </a:ln>
        </p:spPr>
        <p:txBody>
          <a:bodyPr lIns="50800" tIns="50800" rIns="50800" bIns="50800" anchor="ct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sp>
        <p:nvSpPr>
          <p:cNvPr id="77" name="Numéro de diapositive"/>
          <p:cNvSpPr txBox="1">
            <a:spLocks noGrp="1"/>
          </p:cNvSpPr>
          <p:nvPr>
            <p:ph type="sldNum" sz="quarter" idx="2"/>
          </p:nvPr>
        </p:nvSpPr>
        <p:spPr>
          <a:xfrm>
            <a:off x="22461258" y="12985698"/>
            <a:ext cx="322809" cy="368301"/>
          </a:xfrm>
          <a:prstGeom prst="rect">
            <a:avLst/>
          </a:prstGeom>
        </p:spPr>
        <p:txBody>
          <a:bodyPr/>
          <a:lstStyle/>
          <a:p>
            <a:fld id="{86CB4B4D-7CA3-9044-876B-883B54F8677D}" type="slidenum">
              <a:t>‹N°›</a:t>
            </a:fld>
            <a:endParaRPr/>
          </a:p>
        </p:txBody>
      </p:sp>
      <p:pic>
        <p:nvPicPr>
          <p:cNvPr id="78" name="Image" descr="Image"/>
          <p:cNvPicPr>
            <a:picLocks noChangeAspect="1"/>
          </p:cNvPicPr>
          <p:nvPr/>
        </p:nvPicPr>
        <p:blipFill>
          <a:blip r:embed="rId3"/>
          <a:stretch>
            <a:fillRect/>
          </a:stretch>
        </p:blipFill>
        <p:spPr>
          <a:xfrm>
            <a:off x="1185958" y="11261108"/>
            <a:ext cx="1634058" cy="1598119"/>
          </a:xfrm>
          <a:prstGeom prst="rect">
            <a:avLst/>
          </a:prstGeom>
          <a:ln w="12700">
            <a:miter lim="400000"/>
          </a:ln>
        </p:spPr>
      </p:pic>
      <p:pic>
        <p:nvPicPr>
          <p:cNvPr id="79" name="Logo Partenaires_Alpha.png" descr="Logo Partenaires_Alpha.png"/>
          <p:cNvPicPr>
            <a:picLocks noChangeAspect="1"/>
          </p:cNvPicPr>
          <p:nvPr/>
        </p:nvPicPr>
        <p:blipFill>
          <a:blip r:embed="rId4"/>
          <a:srcRect/>
          <a:stretch>
            <a:fillRect/>
          </a:stretch>
        </p:blipFill>
        <p:spPr>
          <a:xfrm>
            <a:off x="10949933" y="11697042"/>
            <a:ext cx="12217958" cy="1163616"/>
          </a:xfrm>
          <a:prstGeom prst="rect">
            <a:avLst/>
          </a:prstGeom>
          <a:ln w="12700">
            <a:miter lim="400000"/>
          </a:ln>
        </p:spPr>
      </p:pic>
      <p:sp>
        <p:nvSpPr>
          <p:cNvPr id="80" name="Titre de diapositive"/>
          <p:cNvSpPr txBox="1">
            <a:spLocks noGrp="1"/>
          </p:cNvSpPr>
          <p:nvPr>
            <p:ph type="body" sz="quarter" idx="21"/>
          </p:nvPr>
        </p:nvSpPr>
        <p:spPr>
          <a:xfrm>
            <a:off x="1625817" y="1074217"/>
            <a:ext cx="19167904" cy="1737667"/>
          </a:xfrm>
          <a:prstGeom prst="rect">
            <a:avLst/>
          </a:prstGeom>
        </p:spPr>
        <p:txBody>
          <a:bodyPr anchor="ctr"/>
          <a:lstStyle>
            <a:lvl1pPr defTabSz="2438338">
              <a:lnSpc>
                <a:spcPct val="80000"/>
              </a:lnSpc>
              <a:defRPr sz="8500" spc="-170">
                <a:solidFill>
                  <a:srgbClr val="A51E4A"/>
                </a:solidFill>
              </a:defRPr>
            </a:lvl1pPr>
          </a:lstStyle>
          <a:p>
            <a:r>
              <a:t>Titre de diapositive</a:t>
            </a:r>
          </a:p>
        </p:txBody>
      </p:sp>
      <p:sp>
        <p:nvSpPr>
          <p:cNvPr id="81" name="Rectangle aux angles arrondis"/>
          <p:cNvSpPr>
            <a:spLocks noGrp="1"/>
          </p:cNvSpPr>
          <p:nvPr>
            <p:ph type="body" sz="quarter" idx="22"/>
          </p:nvPr>
        </p:nvSpPr>
        <p:spPr>
          <a:xfrm>
            <a:off x="4089851" y="3350832"/>
            <a:ext cx="17691935" cy="2207235"/>
          </a:xfrm>
          <a:prstGeom prst="roundRect">
            <a:avLst>
              <a:gd name="adj" fmla="val 10856"/>
            </a:avLst>
          </a:prstGeom>
          <a:solidFill>
            <a:srgbClr val="FFFFFF"/>
          </a:solidFill>
          <a:effectLst>
            <a:outerShdw blurRad="63500" dist="81620" dir="2700000" rotWithShape="0">
              <a:srgbClr val="A2B9C9">
                <a:alpha val="50000"/>
              </a:srgbClr>
            </a:outerShdw>
          </a:effectLst>
        </p:spPr>
        <p:txBody>
          <a:bodyPr>
            <a:noAutofit/>
          </a:bodyPr>
          <a:lstStyle/>
          <a:p>
            <a:pPr>
              <a:defRPr sz="2500" b="1">
                <a:solidFill>
                  <a:srgbClr val="50A7AE"/>
                </a:solidFill>
                <a:latin typeface="Calibri"/>
                <a:ea typeface="Calibri"/>
                <a:cs typeface="Calibri"/>
                <a:sym typeface="Calibri"/>
              </a:defRPr>
            </a:pPr>
            <a:endParaRPr/>
          </a:p>
        </p:txBody>
      </p:sp>
      <p:sp>
        <p:nvSpPr>
          <p:cNvPr id="82" name="Titre 1"/>
          <p:cNvSpPr txBox="1">
            <a:spLocks noGrp="1"/>
          </p:cNvSpPr>
          <p:nvPr>
            <p:ph type="body" sz="quarter" idx="23"/>
          </p:nvPr>
        </p:nvSpPr>
        <p:spPr>
          <a:xfrm>
            <a:off x="4489169" y="3608545"/>
            <a:ext cx="1357264" cy="673101"/>
          </a:xfrm>
          <a:prstGeom prst="rect">
            <a:avLst/>
          </a:prstGeom>
        </p:spPr>
        <p:txBody>
          <a:bodyPr wrap="none" anchor="ctr">
            <a:spAutoFit/>
          </a:bodyPr>
          <a:lstStyle>
            <a:lvl1pPr>
              <a:lnSpc>
                <a:spcPct val="70000"/>
              </a:lnSpc>
              <a:defRPr sz="4000" b="1">
                <a:solidFill>
                  <a:srgbClr val="50A7AE"/>
                </a:solidFill>
              </a:defRPr>
            </a:lvl1pPr>
          </a:lstStyle>
          <a:p>
            <a:r>
              <a:t>Titre 1</a:t>
            </a:r>
          </a:p>
        </p:txBody>
      </p:sp>
      <p:sp>
        <p:nvSpPr>
          <p:cNvPr id="83" name="Texte Niveau 1…"/>
          <p:cNvSpPr txBox="1">
            <a:spLocks noGrp="1"/>
          </p:cNvSpPr>
          <p:nvPr>
            <p:ph type="body" sz="quarter" idx="24"/>
          </p:nvPr>
        </p:nvSpPr>
        <p:spPr>
          <a:xfrm>
            <a:off x="4489169" y="4263596"/>
            <a:ext cx="16881819" cy="1181101"/>
          </a:xfrm>
          <a:prstGeom prst="rect">
            <a:avLst/>
          </a:prstGeom>
        </p:spPr>
        <p:txBody>
          <a:bodyPr>
            <a:spAutoFit/>
          </a:bodyPr>
          <a:lstStyle/>
          <a:p>
            <a:pPr marL="381000" indent="-381000" defTabSz="2438338">
              <a:lnSpc>
                <a:spcPct val="80000"/>
              </a:lnSpc>
              <a:spcBef>
                <a:spcPts val="1300"/>
              </a:spcBef>
              <a:buClr>
                <a:srgbClr val="AE3F66"/>
              </a:buClr>
              <a:buSzPct val="123000"/>
              <a:buChar char="๏"/>
              <a:defRPr sz="3500">
                <a:solidFill>
                  <a:srgbClr val="595959"/>
                </a:solidFill>
              </a:defRPr>
            </a:pPr>
            <a:r>
              <a:t> Texte Niveau 1</a:t>
            </a:r>
          </a:p>
          <a:p>
            <a:pPr marL="381000" indent="-381000" defTabSz="2438338">
              <a:lnSpc>
                <a:spcPct val="80000"/>
              </a:lnSpc>
              <a:spcBef>
                <a:spcPts val="1300"/>
              </a:spcBef>
              <a:buClr>
                <a:srgbClr val="AE3F66"/>
              </a:buClr>
              <a:buSzPct val="123000"/>
              <a:buChar char="๏"/>
              <a:defRPr sz="3500">
                <a:solidFill>
                  <a:srgbClr val="595959"/>
                </a:solidFill>
              </a:defRPr>
            </a:pPr>
            <a:r>
              <a:t> Texte Niveau 2</a:t>
            </a:r>
          </a:p>
        </p:txBody>
      </p:sp>
      <p:sp>
        <p:nvSpPr>
          <p:cNvPr id="84" name="Image"/>
          <p:cNvSpPr>
            <a:spLocks noGrp="1"/>
          </p:cNvSpPr>
          <p:nvPr>
            <p:ph type="pic" sz="half" idx="25"/>
          </p:nvPr>
        </p:nvSpPr>
        <p:spPr>
          <a:xfrm>
            <a:off x="-3381959" y="922410"/>
            <a:ext cx="11172453" cy="8379342"/>
          </a:xfrm>
          <a:prstGeom prst="rect">
            <a:avLst/>
          </a:prstGeom>
          <a:effectLst>
            <a:outerShdw blurRad="63500" dist="76200" dir="2700000" rotWithShape="0">
              <a:srgbClr val="6F88C5">
                <a:alpha val="50000"/>
              </a:srgbClr>
            </a:outerShdw>
          </a:effectLst>
        </p:spPr>
        <p:txBody>
          <a:bodyPr lIns="91439" tIns="45719" rIns="91439" bIns="45719">
            <a:noAutofit/>
          </a:bodyPr>
          <a:lstStyle/>
          <a:p>
            <a:endParaRPr/>
          </a:p>
        </p:txBody>
      </p:sp>
      <p:sp>
        <p:nvSpPr>
          <p:cNvPr id="85" name="Image"/>
          <p:cNvSpPr>
            <a:spLocks noGrp="1"/>
          </p:cNvSpPr>
          <p:nvPr>
            <p:ph type="pic" sz="quarter" idx="26"/>
          </p:nvPr>
        </p:nvSpPr>
        <p:spPr>
          <a:xfrm>
            <a:off x="103942" y="5813076"/>
            <a:ext cx="4115400" cy="2234075"/>
          </a:xfrm>
          <a:prstGeom prst="rect">
            <a:avLst/>
          </a:prstGeom>
          <a:effectLst>
            <a:outerShdw blurRad="63500" dist="76200" dir="2700000" rotWithShape="0">
              <a:srgbClr val="6F88C5">
                <a:alpha val="50000"/>
              </a:srgbClr>
            </a:outerShdw>
          </a:effectLst>
        </p:spPr>
        <p:txBody>
          <a:bodyPr lIns="91439" tIns="45719" rIns="91439" bIns="45719">
            <a:noAutofit/>
          </a:bodyPr>
          <a:lstStyle/>
          <a:p>
            <a:endParaRPr/>
          </a:p>
        </p:txBody>
      </p:sp>
      <p:sp>
        <p:nvSpPr>
          <p:cNvPr id="86" name="Image"/>
          <p:cNvSpPr>
            <a:spLocks noGrp="1"/>
          </p:cNvSpPr>
          <p:nvPr>
            <p:ph type="pic" sz="quarter" idx="27"/>
          </p:nvPr>
        </p:nvSpPr>
        <p:spPr>
          <a:xfrm>
            <a:off x="-1130232" y="6881282"/>
            <a:ext cx="7555971" cy="5666978"/>
          </a:xfrm>
          <a:prstGeom prst="rect">
            <a:avLst/>
          </a:prstGeom>
          <a:effectLst>
            <a:outerShdw blurRad="63500" dist="76200" dir="2700000" rotWithShape="0">
              <a:srgbClr val="6F88C5">
                <a:alpha val="50000"/>
              </a:srgbClr>
            </a:outerShdw>
          </a:effectLst>
        </p:spPr>
        <p:txBody>
          <a:bodyPr lIns="91439" tIns="45719" rIns="91439" bIns="45719">
            <a:noAutofit/>
          </a:bodyPr>
          <a:lstStyle/>
          <a:p>
            <a:endParaRPr/>
          </a:p>
        </p:txBody>
      </p:sp>
      <p:sp>
        <p:nvSpPr>
          <p:cNvPr id="87" name="Rectangle aux angles arrondis"/>
          <p:cNvSpPr>
            <a:spLocks noGrp="1"/>
          </p:cNvSpPr>
          <p:nvPr>
            <p:ph type="body" sz="quarter" idx="28"/>
          </p:nvPr>
        </p:nvSpPr>
        <p:spPr>
          <a:xfrm>
            <a:off x="4089851" y="5826399"/>
            <a:ext cx="17691935" cy="2207234"/>
          </a:xfrm>
          <a:prstGeom prst="roundRect">
            <a:avLst>
              <a:gd name="adj" fmla="val 10856"/>
            </a:avLst>
          </a:prstGeom>
          <a:solidFill>
            <a:srgbClr val="FFFFFF"/>
          </a:solidFill>
          <a:effectLst>
            <a:outerShdw blurRad="63500" dist="81620" dir="2700000" rotWithShape="0">
              <a:srgbClr val="A2B9C9">
                <a:alpha val="50000"/>
              </a:srgbClr>
            </a:outerShdw>
          </a:effectLst>
        </p:spPr>
        <p:txBody>
          <a:bodyPr>
            <a:noAutofit/>
          </a:bodyPr>
          <a:lstStyle/>
          <a:p>
            <a:pPr>
              <a:defRPr sz="2500" b="1">
                <a:solidFill>
                  <a:srgbClr val="50A7AE"/>
                </a:solidFill>
                <a:latin typeface="Calibri"/>
                <a:ea typeface="Calibri"/>
                <a:cs typeface="Calibri"/>
                <a:sym typeface="Calibri"/>
              </a:defRPr>
            </a:pPr>
            <a:endParaRPr/>
          </a:p>
        </p:txBody>
      </p:sp>
      <p:sp>
        <p:nvSpPr>
          <p:cNvPr id="88" name="Titre 2"/>
          <p:cNvSpPr txBox="1">
            <a:spLocks noGrp="1"/>
          </p:cNvSpPr>
          <p:nvPr>
            <p:ph type="body" sz="quarter" idx="29"/>
          </p:nvPr>
        </p:nvSpPr>
        <p:spPr>
          <a:xfrm>
            <a:off x="4489169" y="6084112"/>
            <a:ext cx="1357264" cy="673101"/>
          </a:xfrm>
          <a:prstGeom prst="rect">
            <a:avLst/>
          </a:prstGeom>
        </p:spPr>
        <p:txBody>
          <a:bodyPr wrap="none" anchor="ctr">
            <a:spAutoFit/>
          </a:bodyPr>
          <a:lstStyle>
            <a:lvl1pPr>
              <a:lnSpc>
                <a:spcPct val="70000"/>
              </a:lnSpc>
              <a:defRPr sz="4000" b="1">
                <a:solidFill>
                  <a:srgbClr val="50A7AE"/>
                </a:solidFill>
              </a:defRPr>
            </a:lvl1pPr>
          </a:lstStyle>
          <a:p>
            <a:r>
              <a:t>Titre 2</a:t>
            </a:r>
          </a:p>
        </p:txBody>
      </p:sp>
      <p:sp>
        <p:nvSpPr>
          <p:cNvPr id="89" name="Texte Niveau 1…"/>
          <p:cNvSpPr txBox="1">
            <a:spLocks noGrp="1"/>
          </p:cNvSpPr>
          <p:nvPr>
            <p:ph type="body" sz="quarter" idx="30"/>
          </p:nvPr>
        </p:nvSpPr>
        <p:spPr>
          <a:xfrm>
            <a:off x="4489169" y="6739163"/>
            <a:ext cx="16881819" cy="1181101"/>
          </a:xfrm>
          <a:prstGeom prst="rect">
            <a:avLst/>
          </a:prstGeom>
        </p:spPr>
        <p:txBody>
          <a:bodyPr>
            <a:spAutoFit/>
          </a:bodyPr>
          <a:lstStyle/>
          <a:p>
            <a:pPr marL="381000" indent="-381000" defTabSz="2438338">
              <a:lnSpc>
                <a:spcPct val="80000"/>
              </a:lnSpc>
              <a:spcBef>
                <a:spcPts val="1300"/>
              </a:spcBef>
              <a:buClr>
                <a:srgbClr val="AE3F66"/>
              </a:buClr>
              <a:buSzPct val="123000"/>
              <a:buChar char="๏"/>
              <a:defRPr sz="3500">
                <a:solidFill>
                  <a:srgbClr val="595959"/>
                </a:solidFill>
              </a:defRPr>
            </a:pPr>
            <a:r>
              <a:t> Texte Niveau 1</a:t>
            </a:r>
          </a:p>
          <a:p>
            <a:pPr marL="381000" indent="-381000" defTabSz="2438338">
              <a:lnSpc>
                <a:spcPct val="80000"/>
              </a:lnSpc>
              <a:spcBef>
                <a:spcPts val="1300"/>
              </a:spcBef>
              <a:buClr>
                <a:srgbClr val="AE3F66"/>
              </a:buClr>
              <a:buSzPct val="123000"/>
              <a:buChar char="๏"/>
              <a:defRPr sz="3500">
                <a:solidFill>
                  <a:srgbClr val="595959"/>
                </a:solidFill>
              </a:defRPr>
            </a:pPr>
            <a:r>
              <a:t> Texte Niveau 2</a:t>
            </a:r>
          </a:p>
        </p:txBody>
      </p:sp>
      <p:sp>
        <p:nvSpPr>
          <p:cNvPr id="90" name="Rectangle aux angles arrondis"/>
          <p:cNvSpPr>
            <a:spLocks noGrp="1"/>
          </p:cNvSpPr>
          <p:nvPr>
            <p:ph type="body" sz="quarter" idx="31"/>
          </p:nvPr>
        </p:nvSpPr>
        <p:spPr>
          <a:xfrm>
            <a:off x="4089851" y="8301966"/>
            <a:ext cx="17691935" cy="2207234"/>
          </a:xfrm>
          <a:prstGeom prst="roundRect">
            <a:avLst>
              <a:gd name="adj" fmla="val 10856"/>
            </a:avLst>
          </a:prstGeom>
          <a:solidFill>
            <a:srgbClr val="FFFFFF"/>
          </a:solidFill>
          <a:effectLst>
            <a:outerShdw blurRad="63500" dist="81620" dir="2700000" rotWithShape="0">
              <a:srgbClr val="A2B9C9">
                <a:alpha val="50000"/>
              </a:srgbClr>
            </a:outerShdw>
          </a:effectLst>
        </p:spPr>
        <p:txBody>
          <a:bodyPr>
            <a:noAutofit/>
          </a:bodyPr>
          <a:lstStyle/>
          <a:p>
            <a:pPr>
              <a:defRPr sz="2500" b="1">
                <a:solidFill>
                  <a:srgbClr val="50A7AE"/>
                </a:solidFill>
                <a:latin typeface="Calibri"/>
                <a:ea typeface="Calibri"/>
                <a:cs typeface="Calibri"/>
                <a:sym typeface="Calibri"/>
              </a:defRPr>
            </a:pPr>
            <a:endParaRPr/>
          </a:p>
        </p:txBody>
      </p:sp>
      <p:sp>
        <p:nvSpPr>
          <p:cNvPr id="91" name="Titre 3"/>
          <p:cNvSpPr txBox="1">
            <a:spLocks noGrp="1"/>
          </p:cNvSpPr>
          <p:nvPr>
            <p:ph type="body" sz="quarter" idx="32"/>
          </p:nvPr>
        </p:nvSpPr>
        <p:spPr>
          <a:xfrm>
            <a:off x="4489169" y="8559679"/>
            <a:ext cx="1357264" cy="673101"/>
          </a:xfrm>
          <a:prstGeom prst="rect">
            <a:avLst/>
          </a:prstGeom>
        </p:spPr>
        <p:txBody>
          <a:bodyPr wrap="none" anchor="ctr">
            <a:spAutoFit/>
          </a:bodyPr>
          <a:lstStyle>
            <a:lvl1pPr>
              <a:lnSpc>
                <a:spcPct val="70000"/>
              </a:lnSpc>
              <a:defRPr sz="4000" b="1">
                <a:solidFill>
                  <a:srgbClr val="50A7AE"/>
                </a:solidFill>
              </a:defRPr>
            </a:lvl1pPr>
          </a:lstStyle>
          <a:p>
            <a:r>
              <a:t>Titre 3</a:t>
            </a:r>
          </a:p>
        </p:txBody>
      </p:sp>
      <p:sp>
        <p:nvSpPr>
          <p:cNvPr id="92" name="Texte Niveau 1…"/>
          <p:cNvSpPr txBox="1">
            <a:spLocks noGrp="1"/>
          </p:cNvSpPr>
          <p:nvPr>
            <p:ph type="body" sz="quarter" idx="33"/>
          </p:nvPr>
        </p:nvSpPr>
        <p:spPr>
          <a:xfrm>
            <a:off x="4489169" y="9214730"/>
            <a:ext cx="16881819" cy="1181101"/>
          </a:xfrm>
          <a:prstGeom prst="rect">
            <a:avLst/>
          </a:prstGeom>
        </p:spPr>
        <p:txBody>
          <a:bodyPr>
            <a:spAutoFit/>
          </a:bodyPr>
          <a:lstStyle/>
          <a:p>
            <a:pPr marL="381000" indent="-381000" defTabSz="2438338">
              <a:lnSpc>
                <a:spcPct val="80000"/>
              </a:lnSpc>
              <a:spcBef>
                <a:spcPts val="1300"/>
              </a:spcBef>
              <a:buClr>
                <a:srgbClr val="AE3F66"/>
              </a:buClr>
              <a:buSzPct val="123000"/>
              <a:buChar char="๏"/>
              <a:defRPr sz="3500">
                <a:solidFill>
                  <a:srgbClr val="595959"/>
                </a:solidFill>
              </a:defRPr>
            </a:pPr>
            <a:r>
              <a:t> Texte Niveau 1</a:t>
            </a:r>
          </a:p>
          <a:p>
            <a:pPr marL="381000" indent="-381000" defTabSz="2438338">
              <a:lnSpc>
                <a:spcPct val="80000"/>
              </a:lnSpc>
              <a:spcBef>
                <a:spcPts val="1300"/>
              </a:spcBef>
              <a:buClr>
                <a:srgbClr val="AE3F66"/>
              </a:buClr>
              <a:buSzPct val="123000"/>
              <a:buChar char="๏"/>
              <a:defRPr sz="3500">
                <a:solidFill>
                  <a:srgbClr val="595959"/>
                </a:solidFill>
              </a:defRPr>
            </a:pPr>
            <a:r>
              <a:t> Texte Niveau 2</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re et Puces Mise en application">
    <p:spTree>
      <p:nvGrpSpPr>
        <p:cNvPr id="1" name=""/>
        <p:cNvGrpSpPr/>
        <p:nvPr/>
      </p:nvGrpSpPr>
      <p:grpSpPr>
        <a:xfrm>
          <a:off x="0" y="0"/>
          <a:ext cx="0" cy="0"/>
          <a:chOff x="0" y="0"/>
          <a:chExt cx="0" cy="0"/>
        </a:xfrm>
      </p:grpSpPr>
      <p:pic>
        <p:nvPicPr>
          <p:cNvPr id="99" name="Image" descr="Image"/>
          <p:cNvPicPr>
            <a:picLocks noChangeAspect="1"/>
          </p:cNvPicPr>
          <p:nvPr/>
        </p:nvPicPr>
        <p:blipFill>
          <a:blip r:embed="rId2"/>
          <a:stretch>
            <a:fillRect/>
          </a:stretch>
        </p:blipFill>
        <p:spPr>
          <a:xfrm flipH="1">
            <a:off x="9588285" y="-4458042"/>
            <a:ext cx="20414483" cy="23787664"/>
          </a:xfrm>
          <a:prstGeom prst="rect">
            <a:avLst/>
          </a:prstGeom>
          <a:ln w="12700">
            <a:miter lim="400000"/>
          </a:ln>
        </p:spPr>
      </p:pic>
      <p:pic>
        <p:nvPicPr>
          <p:cNvPr id="100" name="Image" descr="Image"/>
          <p:cNvPicPr>
            <a:picLocks noChangeAspect="1"/>
          </p:cNvPicPr>
          <p:nvPr/>
        </p:nvPicPr>
        <p:blipFill>
          <a:blip r:embed="rId2"/>
          <a:stretch>
            <a:fillRect/>
          </a:stretch>
        </p:blipFill>
        <p:spPr>
          <a:xfrm flipH="1">
            <a:off x="-3593932" y="-3671872"/>
            <a:ext cx="12218095" cy="14236949"/>
          </a:xfrm>
          <a:prstGeom prst="rect">
            <a:avLst/>
          </a:prstGeom>
          <a:ln w="12700">
            <a:miter lim="400000"/>
          </a:ln>
        </p:spPr>
      </p:pic>
      <p:sp>
        <p:nvSpPr>
          <p:cNvPr id="101" name="Rectangle"/>
          <p:cNvSpPr/>
          <p:nvPr/>
        </p:nvSpPr>
        <p:spPr>
          <a:xfrm>
            <a:off x="22536776" y="13355373"/>
            <a:ext cx="171771" cy="369103"/>
          </a:xfrm>
          <a:prstGeom prst="rect">
            <a:avLst/>
          </a:prstGeom>
          <a:solidFill>
            <a:srgbClr val="A51E4A"/>
          </a:solidFill>
          <a:ln w="12700">
            <a:miter lim="400000"/>
          </a:ln>
        </p:spPr>
        <p:txBody>
          <a:bodyPr lIns="50800" tIns="50800" rIns="50800" bIns="50800" anchor="ct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sp>
        <p:nvSpPr>
          <p:cNvPr id="102" name="Numéro de diapositive"/>
          <p:cNvSpPr txBox="1">
            <a:spLocks noGrp="1"/>
          </p:cNvSpPr>
          <p:nvPr>
            <p:ph type="sldNum" sz="quarter" idx="2"/>
          </p:nvPr>
        </p:nvSpPr>
        <p:spPr>
          <a:xfrm>
            <a:off x="22461258" y="12985698"/>
            <a:ext cx="322809" cy="368301"/>
          </a:xfrm>
          <a:prstGeom prst="rect">
            <a:avLst/>
          </a:prstGeom>
        </p:spPr>
        <p:txBody>
          <a:bodyPr/>
          <a:lstStyle/>
          <a:p>
            <a:fld id="{86CB4B4D-7CA3-9044-876B-883B54F8677D}" type="slidenum">
              <a:t>‹N°›</a:t>
            </a:fld>
            <a:endParaRPr/>
          </a:p>
        </p:txBody>
      </p:sp>
      <p:pic>
        <p:nvPicPr>
          <p:cNvPr id="103" name="Image" descr="Image"/>
          <p:cNvPicPr>
            <a:picLocks noChangeAspect="1"/>
          </p:cNvPicPr>
          <p:nvPr/>
        </p:nvPicPr>
        <p:blipFill>
          <a:blip r:embed="rId3"/>
          <a:stretch>
            <a:fillRect/>
          </a:stretch>
        </p:blipFill>
        <p:spPr>
          <a:xfrm>
            <a:off x="1185958" y="11261108"/>
            <a:ext cx="1634058" cy="1598119"/>
          </a:xfrm>
          <a:prstGeom prst="rect">
            <a:avLst/>
          </a:prstGeom>
          <a:ln w="12700">
            <a:miter lim="400000"/>
          </a:ln>
        </p:spPr>
      </p:pic>
      <p:pic>
        <p:nvPicPr>
          <p:cNvPr id="104" name="Logo Partenaires_Alpha.png" descr="Logo Partenaires_Alpha.png"/>
          <p:cNvPicPr>
            <a:picLocks noChangeAspect="1"/>
          </p:cNvPicPr>
          <p:nvPr/>
        </p:nvPicPr>
        <p:blipFill>
          <a:blip r:embed="rId4"/>
          <a:srcRect/>
          <a:stretch>
            <a:fillRect/>
          </a:stretch>
        </p:blipFill>
        <p:spPr>
          <a:xfrm>
            <a:off x="10949933" y="11697042"/>
            <a:ext cx="12217958" cy="1163616"/>
          </a:xfrm>
          <a:prstGeom prst="rect">
            <a:avLst/>
          </a:prstGeom>
          <a:ln w="12700">
            <a:miter lim="400000"/>
          </a:ln>
        </p:spPr>
      </p:pic>
      <p:sp>
        <p:nvSpPr>
          <p:cNvPr id="105" name="Titre de diapositive"/>
          <p:cNvSpPr txBox="1">
            <a:spLocks noGrp="1"/>
          </p:cNvSpPr>
          <p:nvPr>
            <p:ph type="body" sz="quarter" idx="21"/>
          </p:nvPr>
        </p:nvSpPr>
        <p:spPr>
          <a:xfrm>
            <a:off x="1625817" y="1074217"/>
            <a:ext cx="19167904" cy="1737667"/>
          </a:xfrm>
          <a:prstGeom prst="rect">
            <a:avLst/>
          </a:prstGeom>
        </p:spPr>
        <p:txBody>
          <a:bodyPr anchor="ctr"/>
          <a:lstStyle>
            <a:lvl1pPr defTabSz="2438338">
              <a:lnSpc>
                <a:spcPct val="80000"/>
              </a:lnSpc>
              <a:defRPr sz="8500" spc="-170">
                <a:solidFill>
                  <a:srgbClr val="A51E4A"/>
                </a:solidFill>
              </a:defRPr>
            </a:lvl1pPr>
          </a:lstStyle>
          <a:p>
            <a:r>
              <a:t>Titre de diapositive</a:t>
            </a:r>
          </a:p>
        </p:txBody>
      </p:sp>
      <p:sp>
        <p:nvSpPr>
          <p:cNvPr id="106" name="Rectangle aux angles arrondis"/>
          <p:cNvSpPr>
            <a:spLocks noGrp="1"/>
          </p:cNvSpPr>
          <p:nvPr>
            <p:ph type="body" sz="quarter" idx="22"/>
          </p:nvPr>
        </p:nvSpPr>
        <p:spPr>
          <a:xfrm>
            <a:off x="3585275" y="3553025"/>
            <a:ext cx="17691935" cy="2207235"/>
          </a:xfrm>
          <a:prstGeom prst="roundRect">
            <a:avLst>
              <a:gd name="adj" fmla="val 10856"/>
            </a:avLst>
          </a:prstGeom>
          <a:solidFill>
            <a:srgbClr val="FFFFFF"/>
          </a:solidFill>
          <a:effectLst>
            <a:outerShdw blurRad="63500" dist="81620" dir="2700000" rotWithShape="0">
              <a:srgbClr val="A2B9C9">
                <a:alpha val="50000"/>
              </a:srgbClr>
            </a:outerShdw>
          </a:effectLst>
        </p:spPr>
        <p:txBody>
          <a:bodyPr>
            <a:noAutofit/>
          </a:bodyPr>
          <a:lstStyle/>
          <a:p>
            <a:pPr>
              <a:defRPr sz="2500" b="1">
                <a:solidFill>
                  <a:srgbClr val="50A7AE"/>
                </a:solidFill>
                <a:latin typeface="Calibri"/>
                <a:ea typeface="Calibri"/>
                <a:cs typeface="Calibri"/>
                <a:sym typeface="Calibri"/>
              </a:defRPr>
            </a:pPr>
            <a:endParaRPr/>
          </a:p>
        </p:txBody>
      </p:sp>
      <p:sp>
        <p:nvSpPr>
          <p:cNvPr id="107" name="Titre 1"/>
          <p:cNvSpPr txBox="1">
            <a:spLocks noGrp="1"/>
          </p:cNvSpPr>
          <p:nvPr>
            <p:ph type="body" sz="quarter" idx="23"/>
          </p:nvPr>
        </p:nvSpPr>
        <p:spPr>
          <a:xfrm>
            <a:off x="3984593" y="3810738"/>
            <a:ext cx="1357264" cy="673101"/>
          </a:xfrm>
          <a:prstGeom prst="rect">
            <a:avLst/>
          </a:prstGeom>
        </p:spPr>
        <p:txBody>
          <a:bodyPr wrap="none" anchor="ctr">
            <a:spAutoFit/>
          </a:bodyPr>
          <a:lstStyle>
            <a:lvl1pPr>
              <a:lnSpc>
                <a:spcPct val="70000"/>
              </a:lnSpc>
              <a:defRPr sz="4000" b="1">
                <a:solidFill>
                  <a:srgbClr val="50A7AE"/>
                </a:solidFill>
              </a:defRPr>
            </a:lvl1pPr>
          </a:lstStyle>
          <a:p>
            <a:r>
              <a:t>Titre 1</a:t>
            </a:r>
          </a:p>
        </p:txBody>
      </p:sp>
      <p:sp>
        <p:nvSpPr>
          <p:cNvPr id="108" name="Texte Niveau 1…"/>
          <p:cNvSpPr txBox="1">
            <a:spLocks noGrp="1"/>
          </p:cNvSpPr>
          <p:nvPr>
            <p:ph type="body" sz="quarter" idx="24"/>
          </p:nvPr>
        </p:nvSpPr>
        <p:spPr>
          <a:xfrm>
            <a:off x="3984593" y="4465789"/>
            <a:ext cx="16881819" cy="1181101"/>
          </a:xfrm>
          <a:prstGeom prst="rect">
            <a:avLst/>
          </a:prstGeom>
        </p:spPr>
        <p:txBody>
          <a:bodyPr>
            <a:spAutoFit/>
          </a:bodyPr>
          <a:lstStyle/>
          <a:p>
            <a:pPr marL="381000" indent="-381000" defTabSz="2438338">
              <a:lnSpc>
                <a:spcPct val="80000"/>
              </a:lnSpc>
              <a:spcBef>
                <a:spcPts val="1300"/>
              </a:spcBef>
              <a:buClr>
                <a:srgbClr val="AE3F66"/>
              </a:buClr>
              <a:buSzPct val="123000"/>
              <a:buChar char="๏"/>
              <a:defRPr sz="3500">
                <a:solidFill>
                  <a:srgbClr val="595959"/>
                </a:solidFill>
              </a:defRPr>
            </a:pPr>
            <a:r>
              <a:t> Texte Niveau 1</a:t>
            </a:r>
          </a:p>
          <a:p>
            <a:pPr marL="381000" indent="-381000" defTabSz="2438338">
              <a:lnSpc>
                <a:spcPct val="80000"/>
              </a:lnSpc>
              <a:spcBef>
                <a:spcPts val="1300"/>
              </a:spcBef>
              <a:buClr>
                <a:srgbClr val="AE3F66"/>
              </a:buClr>
              <a:buSzPct val="123000"/>
              <a:buChar char="๏"/>
              <a:defRPr sz="3500">
                <a:solidFill>
                  <a:srgbClr val="595959"/>
                </a:solidFill>
              </a:defRPr>
            </a:pPr>
            <a:r>
              <a:t> Texte Niveau 2</a:t>
            </a:r>
          </a:p>
        </p:txBody>
      </p:sp>
      <p:sp>
        <p:nvSpPr>
          <p:cNvPr id="109" name="Image"/>
          <p:cNvSpPr>
            <a:spLocks noGrp="1"/>
          </p:cNvSpPr>
          <p:nvPr>
            <p:ph type="pic" sz="quarter" idx="25"/>
          </p:nvPr>
        </p:nvSpPr>
        <p:spPr>
          <a:xfrm>
            <a:off x="1648566" y="3857583"/>
            <a:ext cx="1598119" cy="1598119"/>
          </a:xfrm>
          <a:prstGeom prst="rect">
            <a:avLst/>
          </a:prstGeom>
          <a:effectLst>
            <a:outerShdw blurRad="63500" dist="76200" dir="2700000" rotWithShape="0">
              <a:srgbClr val="6F88C5">
                <a:alpha val="50000"/>
              </a:srgbClr>
            </a:outerShdw>
          </a:effectLst>
        </p:spPr>
        <p:txBody>
          <a:bodyPr lIns="91439" tIns="45719" rIns="91439" bIns="45719">
            <a:noAutofit/>
          </a:bodyPr>
          <a:lstStyle/>
          <a:p>
            <a:endParaRPr/>
          </a:p>
        </p:txBody>
      </p:sp>
      <p:sp>
        <p:nvSpPr>
          <p:cNvPr id="110" name="Rectangle aux angles arrondis"/>
          <p:cNvSpPr>
            <a:spLocks noGrp="1"/>
          </p:cNvSpPr>
          <p:nvPr>
            <p:ph type="body" sz="quarter" idx="26"/>
          </p:nvPr>
        </p:nvSpPr>
        <p:spPr>
          <a:xfrm>
            <a:off x="3619395" y="5970921"/>
            <a:ext cx="17691935" cy="2207235"/>
          </a:xfrm>
          <a:prstGeom prst="roundRect">
            <a:avLst>
              <a:gd name="adj" fmla="val 10856"/>
            </a:avLst>
          </a:prstGeom>
          <a:solidFill>
            <a:srgbClr val="FFFFFF"/>
          </a:solidFill>
          <a:effectLst>
            <a:outerShdw blurRad="63500" dist="81620" dir="2700000" rotWithShape="0">
              <a:srgbClr val="A2B9C9">
                <a:alpha val="50000"/>
              </a:srgbClr>
            </a:outerShdw>
          </a:effectLst>
        </p:spPr>
        <p:txBody>
          <a:bodyPr>
            <a:noAutofit/>
          </a:bodyPr>
          <a:lstStyle/>
          <a:p>
            <a:pPr>
              <a:defRPr sz="2500" b="1">
                <a:solidFill>
                  <a:srgbClr val="50A7AE"/>
                </a:solidFill>
                <a:latin typeface="Calibri"/>
                <a:ea typeface="Calibri"/>
                <a:cs typeface="Calibri"/>
                <a:sym typeface="Calibri"/>
              </a:defRPr>
            </a:pPr>
            <a:endParaRPr/>
          </a:p>
        </p:txBody>
      </p:sp>
      <p:sp>
        <p:nvSpPr>
          <p:cNvPr id="111" name="Titre 2"/>
          <p:cNvSpPr txBox="1">
            <a:spLocks noGrp="1"/>
          </p:cNvSpPr>
          <p:nvPr>
            <p:ph type="body" sz="quarter" idx="27"/>
          </p:nvPr>
        </p:nvSpPr>
        <p:spPr>
          <a:xfrm>
            <a:off x="4018713" y="6228634"/>
            <a:ext cx="1357264" cy="673101"/>
          </a:xfrm>
          <a:prstGeom prst="rect">
            <a:avLst/>
          </a:prstGeom>
        </p:spPr>
        <p:txBody>
          <a:bodyPr wrap="none" anchor="ctr">
            <a:spAutoFit/>
          </a:bodyPr>
          <a:lstStyle>
            <a:lvl1pPr>
              <a:lnSpc>
                <a:spcPct val="70000"/>
              </a:lnSpc>
              <a:defRPr sz="4000" b="1">
                <a:solidFill>
                  <a:srgbClr val="50A7AE"/>
                </a:solidFill>
              </a:defRPr>
            </a:lvl1pPr>
          </a:lstStyle>
          <a:p>
            <a:r>
              <a:t>Titre 2</a:t>
            </a:r>
          </a:p>
        </p:txBody>
      </p:sp>
      <p:sp>
        <p:nvSpPr>
          <p:cNvPr id="112" name="Texte Niveau 1…"/>
          <p:cNvSpPr txBox="1">
            <a:spLocks noGrp="1"/>
          </p:cNvSpPr>
          <p:nvPr>
            <p:ph type="body" sz="quarter" idx="28"/>
          </p:nvPr>
        </p:nvSpPr>
        <p:spPr>
          <a:xfrm>
            <a:off x="4018713" y="6883686"/>
            <a:ext cx="16881819" cy="1181101"/>
          </a:xfrm>
          <a:prstGeom prst="rect">
            <a:avLst/>
          </a:prstGeom>
        </p:spPr>
        <p:txBody>
          <a:bodyPr>
            <a:spAutoFit/>
          </a:bodyPr>
          <a:lstStyle/>
          <a:p>
            <a:pPr marL="381000" indent="-381000" defTabSz="2438338">
              <a:lnSpc>
                <a:spcPct val="80000"/>
              </a:lnSpc>
              <a:spcBef>
                <a:spcPts val="1300"/>
              </a:spcBef>
              <a:buClr>
                <a:srgbClr val="AE3F66"/>
              </a:buClr>
              <a:buSzPct val="123000"/>
              <a:buChar char="๏"/>
              <a:defRPr sz="3500">
                <a:solidFill>
                  <a:srgbClr val="595959"/>
                </a:solidFill>
              </a:defRPr>
            </a:pPr>
            <a:r>
              <a:t> Texte Niveau 1</a:t>
            </a:r>
          </a:p>
          <a:p>
            <a:pPr marL="381000" indent="-381000" defTabSz="2438338">
              <a:lnSpc>
                <a:spcPct val="80000"/>
              </a:lnSpc>
              <a:spcBef>
                <a:spcPts val="1300"/>
              </a:spcBef>
              <a:buClr>
                <a:srgbClr val="AE3F66"/>
              </a:buClr>
              <a:buSzPct val="123000"/>
              <a:buChar char="๏"/>
              <a:defRPr sz="3500">
                <a:solidFill>
                  <a:srgbClr val="595959"/>
                </a:solidFill>
              </a:defRPr>
            </a:pPr>
            <a:r>
              <a:t> Texte Niveau 2</a:t>
            </a:r>
          </a:p>
        </p:txBody>
      </p:sp>
      <p:sp>
        <p:nvSpPr>
          <p:cNvPr id="113" name="Image"/>
          <p:cNvSpPr>
            <a:spLocks noGrp="1"/>
          </p:cNvSpPr>
          <p:nvPr>
            <p:ph type="pic" sz="quarter" idx="29"/>
          </p:nvPr>
        </p:nvSpPr>
        <p:spPr>
          <a:xfrm>
            <a:off x="1648566" y="6257509"/>
            <a:ext cx="1634058" cy="1634058"/>
          </a:xfrm>
          <a:prstGeom prst="rect">
            <a:avLst/>
          </a:prstGeom>
          <a:effectLst>
            <a:outerShdw blurRad="63500" dist="76200" dir="2700000" rotWithShape="0">
              <a:srgbClr val="6F88C5">
                <a:alpha val="50000"/>
              </a:srgbClr>
            </a:outerShdw>
          </a:effectLst>
        </p:spPr>
        <p:txBody>
          <a:bodyPr lIns="91439" tIns="45719" rIns="91439" bIns="45719">
            <a:noAutofit/>
          </a:bodyPr>
          <a:lstStyle/>
          <a:p>
            <a:endParaRPr/>
          </a:p>
        </p:txBody>
      </p:sp>
      <p:sp>
        <p:nvSpPr>
          <p:cNvPr id="114" name="Image"/>
          <p:cNvSpPr>
            <a:spLocks noGrp="1"/>
          </p:cNvSpPr>
          <p:nvPr>
            <p:ph type="pic" sz="quarter" idx="30"/>
          </p:nvPr>
        </p:nvSpPr>
        <p:spPr>
          <a:xfrm rot="540000">
            <a:off x="18669559" y="7369764"/>
            <a:ext cx="2573131" cy="3639734"/>
          </a:xfrm>
          <a:prstGeom prst="rect">
            <a:avLst/>
          </a:prstGeom>
          <a:ln w="9525">
            <a:round/>
          </a:ln>
        </p:spPr>
        <p:txBody>
          <a:bodyPr lIns="91439" tIns="45719" rIns="91439" bIns="45719">
            <a:noAutofit/>
          </a:bodyPr>
          <a:lstStyle/>
          <a:p>
            <a:endParaRPr/>
          </a:p>
        </p:txBody>
      </p:sp>
      <p:sp>
        <p:nvSpPr>
          <p:cNvPr id="115" name="Image"/>
          <p:cNvSpPr>
            <a:spLocks noGrp="1"/>
          </p:cNvSpPr>
          <p:nvPr>
            <p:ph type="pic" sz="quarter" idx="31"/>
          </p:nvPr>
        </p:nvSpPr>
        <p:spPr>
          <a:xfrm rot="21480000">
            <a:off x="16874221" y="7247227"/>
            <a:ext cx="2573130" cy="3639733"/>
          </a:xfrm>
          <a:prstGeom prst="rect">
            <a:avLst/>
          </a:prstGeom>
          <a:ln w="9525">
            <a:round/>
          </a:ln>
        </p:spPr>
        <p:txBody>
          <a:bodyPr lIns="91439" tIns="45719" rIns="91439" bIns="45719">
            <a:noAutofit/>
          </a:bodyPr>
          <a:lstStyle/>
          <a:p>
            <a:endParaRPr/>
          </a:p>
        </p:txBody>
      </p:sp>
      <p:sp>
        <p:nvSpPr>
          <p:cNvPr id="116" name="Image"/>
          <p:cNvSpPr>
            <a:spLocks noGrp="1"/>
          </p:cNvSpPr>
          <p:nvPr>
            <p:ph type="pic" sz="quarter" idx="32"/>
          </p:nvPr>
        </p:nvSpPr>
        <p:spPr>
          <a:xfrm rot="20880000">
            <a:off x="15487222" y="7417106"/>
            <a:ext cx="2573130" cy="3639733"/>
          </a:xfrm>
          <a:prstGeom prst="rect">
            <a:avLst/>
          </a:prstGeom>
          <a:ln w="9525">
            <a:round/>
          </a:ln>
        </p:spPr>
        <p:txBody>
          <a:bodyPr lIns="91439" tIns="45719" rIns="91439" bIns="45719">
            <a:noAutofit/>
          </a:bodyPr>
          <a:lstStyle/>
          <a:p>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re et Puces Mise en application Métiers">
    <p:spTree>
      <p:nvGrpSpPr>
        <p:cNvPr id="1" name=""/>
        <p:cNvGrpSpPr/>
        <p:nvPr/>
      </p:nvGrpSpPr>
      <p:grpSpPr>
        <a:xfrm>
          <a:off x="0" y="0"/>
          <a:ext cx="0" cy="0"/>
          <a:chOff x="0" y="0"/>
          <a:chExt cx="0" cy="0"/>
        </a:xfrm>
      </p:grpSpPr>
      <p:pic>
        <p:nvPicPr>
          <p:cNvPr id="123" name="Image" descr="Image"/>
          <p:cNvPicPr>
            <a:picLocks noChangeAspect="1"/>
          </p:cNvPicPr>
          <p:nvPr/>
        </p:nvPicPr>
        <p:blipFill>
          <a:blip r:embed="rId2"/>
          <a:stretch>
            <a:fillRect/>
          </a:stretch>
        </p:blipFill>
        <p:spPr>
          <a:xfrm flipH="1">
            <a:off x="9588285" y="-4458042"/>
            <a:ext cx="20414483" cy="23787664"/>
          </a:xfrm>
          <a:prstGeom prst="rect">
            <a:avLst/>
          </a:prstGeom>
          <a:ln w="12700">
            <a:miter lim="400000"/>
          </a:ln>
        </p:spPr>
      </p:pic>
      <p:pic>
        <p:nvPicPr>
          <p:cNvPr id="124" name="Image" descr="Image"/>
          <p:cNvPicPr>
            <a:picLocks noChangeAspect="1"/>
          </p:cNvPicPr>
          <p:nvPr/>
        </p:nvPicPr>
        <p:blipFill>
          <a:blip r:embed="rId2"/>
          <a:stretch>
            <a:fillRect/>
          </a:stretch>
        </p:blipFill>
        <p:spPr>
          <a:xfrm flipH="1">
            <a:off x="-3593932" y="-3671872"/>
            <a:ext cx="12218095" cy="14236949"/>
          </a:xfrm>
          <a:prstGeom prst="rect">
            <a:avLst/>
          </a:prstGeom>
          <a:ln w="12700">
            <a:miter lim="400000"/>
          </a:ln>
        </p:spPr>
      </p:pic>
      <p:sp>
        <p:nvSpPr>
          <p:cNvPr id="125" name="Rectangle"/>
          <p:cNvSpPr/>
          <p:nvPr/>
        </p:nvSpPr>
        <p:spPr>
          <a:xfrm>
            <a:off x="22536776" y="13355373"/>
            <a:ext cx="171771" cy="369103"/>
          </a:xfrm>
          <a:prstGeom prst="rect">
            <a:avLst/>
          </a:prstGeom>
          <a:solidFill>
            <a:srgbClr val="A51E4A"/>
          </a:solidFill>
          <a:ln w="12700">
            <a:miter lim="400000"/>
          </a:ln>
        </p:spPr>
        <p:txBody>
          <a:bodyPr lIns="50800" tIns="50800" rIns="50800" bIns="50800" anchor="ct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sp>
        <p:nvSpPr>
          <p:cNvPr id="126" name="Numéro de diapositive"/>
          <p:cNvSpPr txBox="1">
            <a:spLocks noGrp="1"/>
          </p:cNvSpPr>
          <p:nvPr>
            <p:ph type="sldNum" sz="quarter" idx="2"/>
          </p:nvPr>
        </p:nvSpPr>
        <p:spPr>
          <a:xfrm>
            <a:off x="22461258" y="12985698"/>
            <a:ext cx="322809" cy="368301"/>
          </a:xfrm>
          <a:prstGeom prst="rect">
            <a:avLst/>
          </a:prstGeom>
        </p:spPr>
        <p:txBody>
          <a:bodyPr/>
          <a:lstStyle/>
          <a:p>
            <a:fld id="{86CB4B4D-7CA3-9044-876B-883B54F8677D}" type="slidenum">
              <a:t>‹N°›</a:t>
            </a:fld>
            <a:endParaRPr/>
          </a:p>
        </p:txBody>
      </p:sp>
      <p:pic>
        <p:nvPicPr>
          <p:cNvPr id="127" name="Image" descr="Image"/>
          <p:cNvPicPr>
            <a:picLocks noChangeAspect="1"/>
          </p:cNvPicPr>
          <p:nvPr/>
        </p:nvPicPr>
        <p:blipFill>
          <a:blip r:embed="rId3"/>
          <a:stretch>
            <a:fillRect/>
          </a:stretch>
        </p:blipFill>
        <p:spPr>
          <a:xfrm>
            <a:off x="1185958" y="11261108"/>
            <a:ext cx="1634058" cy="1598119"/>
          </a:xfrm>
          <a:prstGeom prst="rect">
            <a:avLst/>
          </a:prstGeom>
          <a:ln w="12700">
            <a:miter lim="400000"/>
          </a:ln>
        </p:spPr>
      </p:pic>
      <p:pic>
        <p:nvPicPr>
          <p:cNvPr id="128" name="Logo Partenaires_Alpha.png" descr="Logo Partenaires_Alpha.png"/>
          <p:cNvPicPr>
            <a:picLocks noChangeAspect="1"/>
          </p:cNvPicPr>
          <p:nvPr/>
        </p:nvPicPr>
        <p:blipFill>
          <a:blip r:embed="rId4"/>
          <a:srcRect/>
          <a:stretch>
            <a:fillRect/>
          </a:stretch>
        </p:blipFill>
        <p:spPr>
          <a:xfrm>
            <a:off x="10949933" y="11697042"/>
            <a:ext cx="12217958" cy="1163616"/>
          </a:xfrm>
          <a:prstGeom prst="rect">
            <a:avLst/>
          </a:prstGeom>
          <a:ln w="12700">
            <a:miter lim="400000"/>
          </a:ln>
        </p:spPr>
      </p:pic>
      <p:sp>
        <p:nvSpPr>
          <p:cNvPr id="129" name="Titre de diapositive"/>
          <p:cNvSpPr txBox="1">
            <a:spLocks noGrp="1"/>
          </p:cNvSpPr>
          <p:nvPr>
            <p:ph type="body" sz="quarter" idx="21"/>
          </p:nvPr>
        </p:nvSpPr>
        <p:spPr>
          <a:xfrm>
            <a:off x="1625817" y="1074217"/>
            <a:ext cx="19167904" cy="1737667"/>
          </a:xfrm>
          <a:prstGeom prst="rect">
            <a:avLst/>
          </a:prstGeom>
        </p:spPr>
        <p:txBody>
          <a:bodyPr anchor="ctr"/>
          <a:lstStyle>
            <a:lvl1pPr defTabSz="2438338">
              <a:lnSpc>
                <a:spcPct val="80000"/>
              </a:lnSpc>
              <a:defRPr sz="8500" spc="-170">
                <a:solidFill>
                  <a:srgbClr val="A51E4A"/>
                </a:solidFill>
              </a:defRPr>
            </a:lvl1pPr>
          </a:lstStyle>
          <a:p>
            <a:r>
              <a:t>Titre de diapositive</a:t>
            </a:r>
          </a:p>
        </p:txBody>
      </p:sp>
      <p:sp>
        <p:nvSpPr>
          <p:cNvPr id="130" name="Rectangle aux angles arrondis"/>
          <p:cNvSpPr>
            <a:spLocks noGrp="1"/>
          </p:cNvSpPr>
          <p:nvPr>
            <p:ph type="body" sz="quarter" idx="22"/>
          </p:nvPr>
        </p:nvSpPr>
        <p:spPr>
          <a:xfrm>
            <a:off x="3585275" y="5095909"/>
            <a:ext cx="17691935" cy="1737667"/>
          </a:xfrm>
          <a:prstGeom prst="roundRect">
            <a:avLst>
              <a:gd name="adj" fmla="val 13789"/>
            </a:avLst>
          </a:prstGeom>
          <a:solidFill>
            <a:srgbClr val="FFFFFF"/>
          </a:solidFill>
          <a:effectLst>
            <a:outerShdw blurRad="63500" dist="81620" dir="2700000" rotWithShape="0">
              <a:srgbClr val="A2B9C9">
                <a:alpha val="50000"/>
              </a:srgbClr>
            </a:outerShdw>
          </a:effectLst>
        </p:spPr>
        <p:txBody>
          <a:bodyPr>
            <a:noAutofit/>
          </a:bodyPr>
          <a:lstStyle/>
          <a:p>
            <a:pPr>
              <a:defRPr sz="2500" b="1">
                <a:solidFill>
                  <a:srgbClr val="50A7AE"/>
                </a:solidFill>
                <a:latin typeface="Calibri"/>
                <a:ea typeface="Calibri"/>
                <a:cs typeface="Calibri"/>
                <a:sym typeface="Calibri"/>
              </a:defRPr>
            </a:pPr>
            <a:endParaRPr/>
          </a:p>
        </p:txBody>
      </p:sp>
      <p:sp>
        <p:nvSpPr>
          <p:cNvPr id="131" name="Titre 1"/>
          <p:cNvSpPr txBox="1">
            <a:spLocks noGrp="1"/>
          </p:cNvSpPr>
          <p:nvPr>
            <p:ph type="body" sz="quarter" idx="23"/>
          </p:nvPr>
        </p:nvSpPr>
        <p:spPr>
          <a:xfrm>
            <a:off x="3984593" y="5088180"/>
            <a:ext cx="1357264" cy="673101"/>
          </a:xfrm>
          <a:prstGeom prst="rect">
            <a:avLst/>
          </a:prstGeom>
        </p:spPr>
        <p:txBody>
          <a:bodyPr wrap="none" anchor="b">
            <a:spAutoFit/>
          </a:bodyPr>
          <a:lstStyle>
            <a:lvl1pPr>
              <a:lnSpc>
                <a:spcPct val="70000"/>
              </a:lnSpc>
              <a:defRPr sz="4000" b="1">
                <a:solidFill>
                  <a:srgbClr val="50A7AE"/>
                </a:solidFill>
              </a:defRPr>
            </a:lvl1pPr>
          </a:lstStyle>
          <a:p>
            <a:r>
              <a:t>Titre 1</a:t>
            </a:r>
          </a:p>
        </p:txBody>
      </p:sp>
      <p:sp>
        <p:nvSpPr>
          <p:cNvPr id="132" name="Texte Niveau 1…"/>
          <p:cNvSpPr txBox="1">
            <a:spLocks noGrp="1"/>
          </p:cNvSpPr>
          <p:nvPr>
            <p:ph type="body" sz="quarter" idx="24"/>
          </p:nvPr>
        </p:nvSpPr>
        <p:spPr>
          <a:xfrm>
            <a:off x="3984593" y="5697689"/>
            <a:ext cx="16881819" cy="1181101"/>
          </a:xfrm>
          <a:prstGeom prst="rect">
            <a:avLst/>
          </a:prstGeom>
        </p:spPr>
        <p:txBody>
          <a:bodyPr>
            <a:spAutoFit/>
          </a:bodyPr>
          <a:lstStyle/>
          <a:p>
            <a:pPr marL="381000" indent="-381000" defTabSz="2438338">
              <a:lnSpc>
                <a:spcPct val="80000"/>
              </a:lnSpc>
              <a:spcBef>
                <a:spcPts val="1300"/>
              </a:spcBef>
              <a:buClr>
                <a:srgbClr val="AE3F66"/>
              </a:buClr>
              <a:buSzPct val="123000"/>
              <a:buChar char="๏"/>
              <a:defRPr sz="3500">
                <a:solidFill>
                  <a:srgbClr val="595959"/>
                </a:solidFill>
              </a:defRPr>
            </a:pPr>
            <a:r>
              <a:t> Texte Niveau 1</a:t>
            </a:r>
          </a:p>
          <a:p>
            <a:pPr marL="381000" indent="-381000" defTabSz="2438338">
              <a:lnSpc>
                <a:spcPct val="80000"/>
              </a:lnSpc>
              <a:spcBef>
                <a:spcPts val="1300"/>
              </a:spcBef>
              <a:buClr>
                <a:srgbClr val="AE3F66"/>
              </a:buClr>
              <a:buSzPct val="123000"/>
              <a:buChar char="๏"/>
              <a:defRPr sz="3500">
                <a:solidFill>
                  <a:srgbClr val="595959"/>
                </a:solidFill>
              </a:defRPr>
            </a:pPr>
            <a:r>
              <a:t> Texte Niveau 2</a:t>
            </a:r>
          </a:p>
        </p:txBody>
      </p:sp>
      <p:sp>
        <p:nvSpPr>
          <p:cNvPr id="133" name="Image"/>
          <p:cNvSpPr>
            <a:spLocks noGrp="1"/>
          </p:cNvSpPr>
          <p:nvPr>
            <p:ph type="pic" sz="quarter" idx="25"/>
          </p:nvPr>
        </p:nvSpPr>
        <p:spPr>
          <a:xfrm>
            <a:off x="1648566" y="5165683"/>
            <a:ext cx="1598119" cy="1598119"/>
          </a:xfrm>
          <a:prstGeom prst="rect">
            <a:avLst/>
          </a:prstGeom>
          <a:effectLst>
            <a:outerShdw blurRad="63500" dist="76200" dir="2700000" rotWithShape="0">
              <a:srgbClr val="6F88C5">
                <a:alpha val="50000"/>
              </a:srgbClr>
            </a:outerShdw>
          </a:effectLst>
        </p:spPr>
        <p:txBody>
          <a:bodyPr lIns="91439" tIns="45719" rIns="91439" bIns="45719">
            <a:noAutofit/>
          </a:bodyPr>
          <a:lstStyle/>
          <a:p>
            <a:endParaRPr/>
          </a:p>
        </p:txBody>
      </p:sp>
      <p:sp>
        <p:nvSpPr>
          <p:cNvPr id="134" name="Image"/>
          <p:cNvSpPr>
            <a:spLocks noGrp="1"/>
          </p:cNvSpPr>
          <p:nvPr>
            <p:ph type="pic" sz="half" idx="26"/>
          </p:nvPr>
        </p:nvSpPr>
        <p:spPr>
          <a:xfrm>
            <a:off x="-3128360" y="363547"/>
            <a:ext cx="11172453" cy="8379341"/>
          </a:xfrm>
          <a:prstGeom prst="rect">
            <a:avLst/>
          </a:prstGeom>
          <a:effectLst>
            <a:outerShdw blurRad="63500" dist="76200" dir="2700000" rotWithShape="0">
              <a:srgbClr val="6F88C5">
                <a:alpha val="50000"/>
              </a:srgbClr>
            </a:outerShdw>
          </a:effectLst>
        </p:spPr>
        <p:txBody>
          <a:bodyPr lIns="91439" tIns="45719" rIns="91439" bIns="45719">
            <a:noAutofit/>
          </a:bodyPr>
          <a:lstStyle/>
          <a:p>
            <a:endParaRPr/>
          </a:p>
        </p:txBody>
      </p:sp>
      <p:sp>
        <p:nvSpPr>
          <p:cNvPr id="135" name="Image"/>
          <p:cNvSpPr>
            <a:spLocks noGrp="1"/>
          </p:cNvSpPr>
          <p:nvPr>
            <p:ph type="pic" sz="quarter" idx="27"/>
          </p:nvPr>
        </p:nvSpPr>
        <p:spPr>
          <a:xfrm>
            <a:off x="6409523" y="1371285"/>
            <a:ext cx="7555970" cy="5666978"/>
          </a:xfrm>
          <a:prstGeom prst="rect">
            <a:avLst/>
          </a:prstGeom>
          <a:effectLst>
            <a:outerShdw blurRad="63500" dist="76200" dir="2700000" rotWithShape="0">
              <a:srgbClr val="6F88C5">
                <a:alpha val="50000"/>
              </a:srgbClr>
            </a:outerShdw>
          </a:effectLst>
        </p:spPr>
        <p:txBody>
          <a:bodyPr lIns="91439" tIns="45719" rIns="91439" bIns="45719">
            <a:noAutofit/>
          </a:bodyPr>
          <a:lstStyle/>
          <a:p>
            <a:endParaRPr/>
          </a:p>
        </p:txBody>
      </p:sp>
      <p:sp>
        <p:nvSpPr>
          <p:cNvPr id="136" name="Rectangle aux angles arrondis"/>
          <p:cNvSpPr>
            <a:spLocks noGrp="1"/>
          </p:cNvSpPr>
          <p:nvPr>
            <p:ph type="body" sz="quarter" idx="28"/>
          </p:nvPr>
        </p:nvSpPr>
        <p:spPr>
          <a:xfrm>
            <a:off x="3998283" y="3577606"/>
            <a:ext cx="3959129" cy="635959"/>
          </a:xfrm>
          <a:prstGeom prst="roundRect">
            <a:avLst>
              <a:gd name="adj" fmla="val 37677"/>
            </a:avLst>
          </a:prstGeom>
          <a:solidFill>
            <a:srgbClr val="FFFFFF"/>
          </a:solidFill>
          <a:effectLst>
            <a:outerShdw blurRad="63500" dist="81620" dir="2700000" rotWithShape="0">
              <a:srgbClr val="A2B9C9">
                <a:alpha val="50000"/>
              </a:srgbClr>
            </a:outerShdw>
          </a:effectLst>
        </p:spPr>
        <p:txBody>
          <a:bodyPr>
            <a:noAutofit/>
          </a:bodyPr>
          <a:lstStyle/>
          <a:p>
            <a:pPr>
              <a:defRPr sz="2500" b="1">
                <a:solidFill>
                  <a:srgbClr val="50A7AE"/>
                </a:solidFill>
                <a:latin typeface="Calibri"/>
                <a:ea typeface="Calibri"/>
                <a:cs typeface="Calibri"/>
                <a:sym typeface="Calibri"/>
              </a:defRPr>
            </a:pPr>
            <a:endParaRPr/>
          </a:p>
        </p:txBody>
      </p:sp>
      <p:sp>
        <p:nvSpPr>
          <p:cNvPr id="137" name="Titre 1"/>
          <p:cNvSpPr txBox="1">
            <a:spLocks noGrp="1"/>
          </p:cNvSpPr>
          <p:nvPr>
            <p:ph type="body" sz="quarter" idx="29"/>
          </p:nvPr>
        </p:nvSpPr>
        <p:spPr>
          <a:xfrm>
            <a:off x="4430193" y="3616185"/>
            <a:ext cx="1077597" cy="558801"/>
          </a:xfrm>
          <a:prstGeom prst="rect">
            <a:avLst/>
          </a:prstGeom>
        </p:spPr>
        <p:txBody>
          <a:bodyPr wrap="none" anchor="ctr">
            <a:spAutoFit/>
          </a:bodyPr>
          <a:lstStyle>
            <a:lvl1pPr>
              <a:lnSpc>
                <a:spcPct val="70000"/>
              </a:lnSpc>
              <a:defRPr sz="3100" b="1">
                <a:solidFill>
                  <a:srgbClr val="50A7AE"/>
                </a:solidFill>
              </a:defRPr>
            </a:lvl1pPr>
          </a:lstStyle>
          <a:p>
            <a:r>
              <a:t>Titre 1</a:t>
            </a:r>
          </a:p>
        </p:txBody>
      </p:sp>
      <p:sp>
        <p:nvSpPr>
          <p:cNvPr id="138" name="Rectangle aux angles arrondis"/>
          <p:cNvSpPr>
            <a:spLocks noGrp="1"/>
          </p:cNvSpPr>
          <p:nvPr>
            <p:ph type="body" sz="quarter" idx="30"/>
          </p:nvPr>
        </p:nvSpPr>
        <p:spPr>
          <a:xfrm>
            <a:off x="11229244" y="3577606"/>
            <a:ext cx="3959129" cy="635959"/>
          </a:xfrm>
          <a:prstGeom prst="roundRect">
            <a:avLst>
              <a:gd name="adj" fmla="val 37677"/>
            </a:avLst>
          </a:prstGeom>
          <a:solidFill>
            <a:srgbClr val="FFFFFF"/>
          </a:solidFill>
          <a:effectLst>
            <a:outerShdw blurRad="63500" dist="81620" dir="2700000" rotWithShape="0">
              <a:srgbClr val="A2B9C9">
                <a:alpha val="50000"/>
              </a:srgbClr>
            </a:outerShdw>
          </a:effectLst>
        </p:spPr>
        <p:txBody>
          <a:bodyPr>
            <a:noAutofit/>
          </a:bodyPr>
          <a:lstStyle/>
          <a:p>
            <a:pPr>
              <a:defRPr sz="2500" b="1">
                <a:solidFill>
                  <a:srgbClr val="50A7AE"/>
                </a:solidFill>
                <a:latin typeface="Calibri"/>
                <a:ea typeface="Calibri"/>
                <a:cs typeface="Calibri"/>
                <a:sym typeface="Calibri"/>
              </a:defRPr>
            </a:pPr>
            <a:endParaRPr/>
          </a:p>
        </p:txBody>
      </p:sp>
      <p:sp>
        <p:nvSpPr>
          <p:cNvPr id="139" name="Titre 2"/>
          <p:cNvSpPr txBox="1">
            <a:spLocks noGrp="1"/>
          </p:cNvSpPr>
          <p:nvPr>
            <p:ph type="body" sz="quarter" idx="31"/>
          </p:nvPr>
        </p:nvSpPr>
        <p:spPr>
          <a:xfrm>
            <a:off x="11500252" y="3616185"/>
            <a:ext cx="1077597" cy="558801"/>
          </a:xfrm>
          <a:prstGeom prst="rect">
            <a:avLst/>
          </a:prstGeom>
        </p:spPr>
        <p:txBody>
          <a:bodyPr wrap="none" anchor="ctr">
            <a:spAutoFit/>
          </a:bodyPr>
          <a:lstStyle>
            <a:lvl1pPr>
              <a:lnSpc>
                <a:spcPct val="70000"/>
              </a:lnSpc>
              <a:defRPr sz="3100" b="1">
                <a:solidFill>
                  <a:srgbClr val="50A7AE"/>
                </a:solidFill>
              </a:defRPr>
            </a:lvl1pPr>
          </a:lstStyle>
          <a:p>
            <a:r>
              <a:t>Titre 2</a:t>
            </a:r>
          </a:p>
        </p:txBody>
      </p:sp>
      <p:sp>
        <p:nvSpPr>
          <p:cNvPr id="140" name="Image"/>
          <p:cNvSpPr>
            <a:spLocks noGrp="1"/>
          </p:cNvSpPr>
          <p:nvPr>
            <p:ph type="pic" sz="quarter" idx="32"/>
          </p:nvPr>
        </p:nvSpPr>
        <p:spPr>
          <a:xfrm>
            <a:off x="14929851" y="2778645"/>
            <a:ext cx="4115400" cy="2234075"/>
          </a:xfrm>
          <a:prstGeom prst="rect">
            <a:avLst/>
          </a:prstGeom>
          <a:effectLst>
            <a:outerShdw blurRad="63500" dist="76200" dir="2700000" rotWithShape="0">
              <a:srgbClr val="6F88C5">
                <a:alpha val="50000"/>
              </a:srgbClr>
            </a:outerShdw>
          </a:effectLst>
        </p:spPr>
        <p:txBody>
          <a:bodyPr lIns="91439" tIns="45719" rIns="91439" bIns="45719">
            <a:noAutofit/>
          </a:bodyPr>
          <a:lstStyle/>
          <a:p>
            <a:endParaRPr/>
          </a:p>
        </p:txBody>
      </p:sp>
      <p:sp>
        <p:nvSpPr>
          <p:cNvPr id="141" name="Rectangle aux angles arrondis"/>
          <p:cNvSpPr>
            <a:spLocks noGrp="1"/>
          </p:cNvSpPr>
          <p:nvPr>
            <p:ph type="body" sz="quarter" idx="33"/>
          </p:nvPr>
        </p:nvSpPr>
        <p:spPr>
          <a:xfrm>
            <a:off x="18515396" y="3577606"/>
            <a:ext cx="3959130" cy="635959"/>
          </a:xfrm>
          <a:prstGeom prst="roundRect">
            <a:avLst>
              <a:gd name="adj" fmla="val 37677"/>
            </a:avLst>
          </a:prstGeom>
          <a:solidFill>
            <a:srgbClr val="FFFFFF"/>
          </a:solidFill>
          <a:effectLst>
            <a:outerShdw blurRad="63500" dist="81620" dir="2700000" rotWithShape="0">
              <a:srgbClr val="A2B9C9">
                <a:alpha val="50000"/>
              </a:srgbClr>
            </a:outerShdw>
          </a:effectLst>
        </p:spPr>
        <p:txBody>
          <a:bodyPr>
            <a:noAutofit/>
          </a:bodyPr>
          <a:lstStyle/>
          <a:p>
            <a:pPr>
              <a:defRPr sz="2500" b="1">
                <a:solidFill>
                  <a:srgbClr val="50A7AE"/>
                </a:solidFill>
                <a:latin typeface="Calibri"/>
                <a:ea typeface="Calibri"/>
                <a:cs typeface="Calibri"/>
                <a:sym typeface="Calibri"/>
              </a:defRPr>
            </a:pPr>
            <a:endParaRPr/>
          </a:p>
        </p:txBody>
      </p:sp>
      <p:sp>
        <p:nvSpPr>
          <p:cNvPr id="142" name="Titre 3"/>
          <p:cNvSpPr txBox="1">
            <a:spLocks noGrp="1"/>
          </p:cNvSpPr>
          <p:nvPr>
            <p:ph type="body" sz="quarter" idx="34"/>
          </p:nvPr>
        </p:nvSpPr>
        <p:spPr>
          <a:xfrm>
            <a:off x="18786405" y="3616185"/>
            <a:ext cx="1077597" cy="558801"/>
          </a:xfrm>
          <a:prstGeom prst="rect">
            <a:avLst/>
          </a:prstGeom>
        </p:spPr>
        <p:txBody>
          <a:bodyPr wrap="none" anchor="ctr">
            <a:spAutoFit/>
          </a:bodyPr>
          <a:lstStyle>
            <a:lvl1pPr>
              <a:lnSpc>
                <a:spcPct val="70000"/>
              </a:lnSpc>
              <a:defRPr sz="3100" b="1">
                <a:solidFill>
                  <a:srgbClr val="50A7AE"/>
                </a:solidFill>
              </a:defRPr>
            </a:lvl1pPr>
          </a:lstStyle>
          <a:p>
            <a:r>
              <a:t>Titre 3</a:t>
            </a:r>
          </a:p>
        </p:txBody>
      </p:sp>
      <p:sp>
        <p:nvSpPr>
          <p:cNvPr id="143" name="Rectangle aux angles arrondis"/>
          <p:cNvSpPr>
            <a:spLocks noGrp="1"/>
          </p:cNvSpPr>
          <p:nvPr>
            <p:ph type="body" sz="quarter" idx="35"/>
          </p:nvPr>
        </p:nvSpPr>
        <p:spPr>
          <a:xfrm>
            <a:off x="3617577" y="7164776"/>
            <a:ext cx="17691935" cy="1737667"/>
          </a:xfrm>
          <a:prstGeom prst="roundRect">
            <a:avLst>
              <a:gd name="adj" fmla="val 13789"/>
            </a:avLst>
          </a:prstGeom>
          <a:solidFill>
            <a:srgbClr val="FFFFFF"/>
          </a:solidFill>
          <a:effectLst>
            <a:outerShdw blurRad="63500" dist="81620" dir="2700000" rotWithShape="0">
              <a:srgbClr val="A2B9C9">
                <a:alpha val="50000"/>
              </a:srgbClr>
            </a:outerShdw>
          </a:effectLst>
        </p:spPr>
        <p:txBody>
          <a:bodyPr>
            <a:noAutofit/>
          </a:bodyPr>
          <a:lstStyle/>
          <a:p>
            <a:pPr>
              <a:defRPr sz="2500" b="1">
                <a:solidFill>
                  <a:srgbClr val="50A7AE"/>
                </a:solidFill>
                <a:latin typeface="Calibri"/>
                <a:ea typeface="Calibri"/>
                <a:cs typeface="Calibri"/>
                <a:sym typeface="Calibri"/>
              </a:defRPr>
            </a:pPr>
            <a:endParaRPr/>
          </a:p>
        </p:txBody>
      </p:sp>
      <p:sp>
        <p:nvSpPr>
          <p:cNvPr id="144" name="Titre 2"/>
          <p:cNvSpPr txBox="1">
            <a:spLocks noGrp="1"/>
          </p:cNvSpPr>
          <p:nvPr>
            <p:ph type="body" sz="quarter" idx="36"/>
          </p:nvPr>
        </p:nvSpPr>
        <p:spPr>
          <a:xfrm>
            <a:off x="4016895" y="7157046"/>
            <a:ext cx="1357264" cy="673101"/>
          </a:xfrm>
          <a:prstGeom prst="rect">
            <a:avLst/>
          </a:prstGeom>
        </p:spPr>
        <p:txBody>
          <a:bodyPr wrap="none" anchor="b">
            <a:spAutoFit/>
          </a:bodyPr>
          <a:lstStyle>
            <a:lvl1pPr>
              <a:lnSpc>
                <a:spcPct val="70000"/>
              </a:lnSpc>
              <a:defRPr sz="4000" b="1">
                <a:solidFill>
                  <a:srgbClr val="50A7AE"/>
                </a:solidFill>
              </a:defRPr>
            </a:lvl1pPr>
          </a:lstStyle>
          <a:p>
            <a:r>
              <a:t>Titre 2</a:t>
            </a:r>
          </a:p>
        </p:txBody>
      </p:sp>
      <p:sp>
        <p:nvSpPr>
          <p:cNvPr id="145" name="Texte Niveau 1…"/>
          <p:cNvSpPr txBox="1">
            <a:spLocks noGrp="1"/>
          </p:cNvSpPr>
          <p:nvPr>
            <p:ph type="body" sz="quarter" idx="37"/>
          </p:nvPr>
        </p:nvSpPr>
        <p:spPr>
          <a:xfrm>
            <a:off x="4016895" y="7766556"/>
            <a:ext cx="16881819" cy="1181101"/>
          </a:xfrm>
          <a:prstGeom prst="rect">
            <a:avLst/>
          </a:prstGeom>
        </p:spPr>
        <p:txBody>
          <a:bodyPr>
            <a:spAutoFit/>
          </a:bodyPr>
          <a:lstStyle/>
          <a:p>
            <a:pPr marL="381000" indent="-381000" defTabSz="2438338">
              <a:lnSpc>
                <a:spcPct val="80000"/>
              </a:lnSpc>
              <a:spcBef>
                <a:spcPts val="1300"/>
              </a:spcBef>
              <a:buClr>
                <a:srgbClr val="AE3F66"/>
              </a:buClr>
              <a:buSzPct val="123000"/>
              <a:buChar char="๏"/>
              <a:defRPr sz="3500">
                <a:solidFill>
                  <a:srgbClr val="595959"/>
                </a:solidFill>
              </a:defRPr>
            </a:pPr>
            <a:r>
              <a:t> Texte Niveau 1</a:t>
            </a:r>
          </a:p>
          <a:p>
            <a:pPr marL="381000" indent="-381000" defTabSz="2438338">
              <a:lnSpc>
                <a:spcPct val="80000"/>
              </a:lnSpc>
              <a:spcBef>
                <a:spcPts val="1300"/>
              </a:spcBef>
              <a:buClr>
                <a:srgbClr val="AE3F66"/>
              </a:buClr>
              <a:buSzPct val="123000"/>
              <a:buChar char="๏"/>
              <a:defRPr sz="3500">
                <a:solidFill>
                  <a:srgbClr val="595959"/>
                </a:solidFill>
              </a:defRPr>
            </a:pPr>
            <a:r>
              <a:t> Texte Niveau 2</a:t>
            </a:r>
          </a:p>
        </p:txBody>
      </p:sp>
      <p:sp>
        <p:nvSpPr>
          <p:cNvPr id="146" name="Image"/>
          <p:cNvSpPr>
            <a:spLocks noGrp="1"/>
          </p:cNvSpPr>
          <p:nvPr>
            <p:ph type="pic" sz="quarter" idx="38"/>
          </p:nvPr>
        </p:nvSpPr>
        <p:spPr>
          <a:xfrm>
            <a:off x="1680867" y="7234550"/>
            <a:ext cx="1598119" cy="1598119"/>
          </a:xfrm>
          <a:prstGeom prst="rect">
            <a:avLst/>
          </a:prstGeom>
          <a:effectLst>
            <a:outerShdw blurRad="63500" dist="76200" dir="2700000" rotWithShape="0">
              <a:srgbClr val="6F88C5">
                <a:alpha val="50000"/>
              </a:srgbClr>
            </a:outerShdw>
          </a:effectLst>
        </p:spPr>
        <p:txBody>
          <a:bodyPr lIns="91439" tIns="45719" rIns="91439" bIns="45719">
            <a:noAutofit/>
          </a:bodyPr>
          <a:lstStyle/>
          <a:p>
            <a:endParaRPr/>
          </a:p>
        </p:txBody>
      </p:sp>
      <p:sp>
        <p:nvSpPr>
          <p:cNvPr id="147" name="Rectangle aux angles arrondis"/>
          <p:cNvSpPr>
            <a:spLocks noGrp="1"/>
          </p:cNvSpPr>
          <p:nvPr>
            <p:ph type="body" sz="quarter" idx="39"/>
          </p:nvPr>
        </p:nvSpPr>
        <p:spPr>
          <a:xfrm>
            <a:off x="3649878" y="9121783"/>
            <a:ext cx="17691935" cy="1737667"/>
          </a:xfrm>
          <a:prstGeom prst="roundRect">
            <a:avLst>
              <a:gd name="adj" fmla="val 13789"/>
            </a:avLst>
          </a:prstGeom>
          <a:solidFill>
            <a:srgbClr val="FFFFFF"/>
          </a:solidFill>
          <a:effectLst>
            <a:outerShdw blurRad="63500" dist="81620" dir="2700000" rotWithShape="0">
              <a:srgbClr val="A2B9C9">
                <a:alpha val="50000"/>
              </a:srgbClr>
            </a:outerShdw>
          </a:effectLst>
        </p:spPr>
        <p:txBody>
          <a:bodyPr>
            <a:noAutofit/>
          </a:bodyPr>
          <a:lstStyle/>
          <a:p>
            <a:pPr>
              <a:defRPr sz="2500" b="1">
                <a:solidFill>
                  <a:srgbClr val="50A7AE"/>
                </a:solidFill>
                <a:latin typeface="Calibri"/>
                <a:ea typeface="Calibri"/>
                <a:cs typeface="Calibri"/>
                <a:sym typeface="Calibri"/>
              </a:defRPr>
            </a:pPr>
            <a:endParaRPr/>
          </a:p>
        </p:txBody>
      </p:sp>
      <p:sp>
        <p:nvSpPr>
          <p:cNvPr id="148" name="Titre 3"/>
          <p:cNvSpPr txBox="1">
            <a:spLocks noGrp="1"/>
          </p:cNvSpPr>
          <p:nvPr>
            <p:ph type="body" sz="quarter" idx="40"/>
          </p:nvPr>
        </p:nvSpPr>
        <p:spPr>
          <a:xfrm>
            <a:off x="4049197" y="9114053"/>
            <a:ext cx="1357263" cy="673101"/>
          </a:xfrm>
          <a:prstGeom prst="rect">
            <a:avLst/>
          </a:prstGeom>
        </p:spPr>
        <p:txBody>
          <a:bodyPr wrap="none" anchor="b">
            <a:spAutoFit/>
          </a:bodyPr>
          <a:lstStyle>
            <a:lvl1pPr>
              <a:lnSpc>
                <a:spcPct val="70000"/>
              </a:lnSpc>
              <a:defRPr sz="4000" b="1">
                <a:solidFill>
                  <a:srgbClr val="50A7AE"/>
                </a:solidFill>
              </a:defRPr>
            </a:lvl1pPr>
          </a:lstStyle>
          <a:p>
            <a:r>
              <a:t>Titre 3</a:t>
            </a:r>
          </a:p>
        </p:txBody>
      </p:sp>
      <p:sp>
        <p:nvSpPr>
          <p:cNvPr id="149" name="Texte Niveau 1…"/>
          <p:cNvSpPr txBox="1">
            <a:spLocks noGrp="1"/>
          </p:cNvSpPr>
          <p:nvPr>
            <p:ph type="body" sz="quarter" idx="41"/>
          </p:nvPr>
        </p:nvSpPr>
        <p:spPr>
          <a:xfrm>
            <a:off x="4049197" y="9723563"/>
            <a:ext cx="16881818" cy="1181101"/>
          </a:xfrm>
          <a:prstGeom prst="rect">
            <a:avLst/>
          </a:prstGeom>
        </p:spPr>
        <p:txBody>
          <a:bodyPr>
            <a:spAutoFit/>
          </a:bodyPr>
          <a:lstStyle/>
          <a:p>
            <a:pPr marL="381000" indent="-381000" defTabSz="2438338">
              <a:lnSpc>
                <a:spcPct val="80000"/>
              </a:lnSpc>
              <a:spcBef>
                <a:spcPts val="1300"/>
              </a:spcBef>
              <a:buClr>
                <a:srgbClr val="AE3F66"/>
              </a:buClr>
              <a:buSzPct val="123000"/>
              <a:buChar char="๏"/>
              <a:defRPr sz="3500">
                <a:solidFill>
                  <a:srgbClr val="595959"/>
                </a:solidFill>
              </a:defRPr>
            </a:pPr>
            <a:r>
              <a:t> Texte Niveau 1</a:t>
            </a:r>
          </a:p>
          <a:p>
            <a:pPr marL="381000" indent="-381000" defTabSz="2438338">
              <a:lnSpc>
                <a:spcPct val="80000"/>
              </a:lnSpc>
              <a:spcBef>
                <a:spcPts val="1300"/>
              </a:spcBef>
              <a:buClr>
                <a:srgbClr val="AE3F66"/>
              </a:buClr>
              <a:buSzPct val="123000"/>
              <a:buChar char="๏"/>
              <a:defRPr sz="3500">
                <a:solidFill>
                  <a:srgbClr val="595959"/>
                </a:solidFill>
              </a:defRPr>
            </a:pPr>
            <a:r>
              <a:t> Texte Niveau 2</a:t>
            </a:r>
          </a:p>
        </p:txBody>
      </p:sp>
      <p:sp>
        <p:nvSpPr>
          <p:cNvPr id="150" name="Image"/>
          <p:cNvSpPr>
            <a:spLocks noGrp="1"/>
          </p:cNvSpPr>
          <p:nvPr>
            <p:ph type="pic" sz="quarter" idx="42"/>
          </p:nvPr>
        </p:nvSpPr>
        <p:spPr>
          <a:xfrm>
            <a:off x="1713169" y="9191557"/>
            <a:ext cx="1598119" cy="1598119"/>
          </a:xfrm>
          <a:prstGeom prst="rect">
            <a:avLst/>
          </a:prstGeom>
          <a:effectLst>
            <a:outerShdw blurRad="63500" dist="76200" dir="2700000" rotWithShape="0">
              <a:srgbClr val="6F88C5">
                <a:alpha val="50000"/>
              </a:srgbClr>
            </a:outerShdw>
          </a:effectLst>
        </p:spPr>
        <p:txBody>
          <a:bodyPr lIns="91439" tIns="45719" rIns="9143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4 étapes Validation">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flipH="1">
            <a:off x="-3593932" y="-3671872"/>
            <a:ext cx="12218095" cy="14236949"/>
          </a:xfrm>
          <a:prstGeom prst="rect">
            <a:avLst/>
          </a:prstGeom>
          <a:ln w="12700">
            <a:miter lim="400000"/>
          </a:ln>
        </p:spPr>
      </p:pic>
      <p:pic>
        <p:nvPicPr>
          <p:cNvPr id="158" name="Image" descr="Image"/>
          <p:cNvPicPr>
            <a:picLocks noChangeAspect="1"/>
          </p:cNvPicPr>
          <p:nvPr/>
        </p:nvPicPr>
        <p:blipFill>
          <a:blip r:embed="rId2"/>
          <a:stretch>
            <a:fillRect/>
          </a:stretch>
        </p:blipFill>
        <p:spPr>
          <a:xfrm flipH="1">
            <a:off x="9588285" y="-4458042"/>
            <a:ext cx="20414483" cy="23787664"/>
          </a:xfrm>
          <a:prstGeom prst="rect">
            <a:avLst/>
          </a:prstGeom>
          <a:ln w="12700">
            <a:miter lim="400000"/>
          </a:ln>
        </p:spPr>
      </p:pic>
      <p:pic>
        <p:nvPicPr>
          <p:cNvPr id="159" name="Cvdc_template_01-Diodrum (glissés).pdf" descr="Cvdc_template_01-Diodrum (glissés).pdf"/>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60" name="La Validation des Compétences en 4 étapes"/>
          <p:cNvSpPr txBox="1">
            <a:spLocks noGrp="1"/>
          </p:cNvSpPr>
          <p:nvPr>
            <p:ph type="body" sz="quarter" idx="21"/>
          </p:nvPr>
        </p:nvSpPr>
        <p:spPr>
          <a:xfrm>
            <a:off x="1625817" y="1074217"/>
            <a:ext cx="19167904" cy="1737667"/>
          </a:xfrm>
          <a:prstGeom prst="rect">
            <a:avLst/>
          </a:prstGeom>
        </p:spPr>
        <p:txBody>
          <a:bodyPr anchor="ctr"/>
          <a:lstStyle>
            <a:lvl1pPr defTabSz="2438338">
              <a:lnSpc>
                <a:spcPct val="80000"/>
              </a:lnSpc>
              <a:defRPr sz="8500" spc="-170">
                <a:solidFill>
                  <a:srgbClr val="A51E4A"/>
                </a:solidFill>
              </a:defRPr>
            </a:lvl1pPr>
          </a:lstStyle>
          <a:p>
            <a:r>
              <a:t>La Validation des Compétences en 4 étapes</a:t>
            </a:r>
          </a:p>
        </p:txBody>
      </p:sp>
      <p:pic>
        <p:nvPicPr>
          <p:cNvPr id="161" name="Logo Partenaires_Alpha.png" descr="Logo Partenaires_Alpha.png"/>
          <p:cNvPicPr>
            <a:picLocks noChangeAspect="1"/>
          </p:cNvPicPr>
          <p:nvPr/>
        </p:nvPicPr>
        <p:blipFill>
          <a:blip r:embed="rId4"/>
          <a:srcRect/>
          <a:stretch>
            <a:fillRect/>
          </a:stretch>
        </p:blipFill>
        <p:spPr>
          <a:xfrm>
            <a:off x="10949933" y="11697042"/>
            <a:ext cx="12217958" cy="1163616"/>
          </a:xfrm>
          <a:prstGeom prst="rect">
            <a:avLst/>
          </a:prstGeom>
          <a:ln w="12700">
            <a:miter lim="400000"/>
          </a:ln>
        </p:spPr>
      </p:pic>
      <p:sp>
        <p:nvSpPr>
          <p:cNvPr id="162" name="Rectangle"/>
          <p:cNvSpPr/>
          <p:nvPr/>
        </p:nvSpPr>
        <p:spPr>
          <a:xfrm>
            <a:off x="22536776" y="13355373"/>
            <a:ext cx="171771" cy="369103"/>
          </a:xfrm>
          <a:prstGeom prst="rect">
            <a:avLst/>
          </a:prstGeom>
          <a:solidFill>
            <a:srgbClr val="A51E4A"/>
          </a:solidFill>
          <a:ln w="12700">
            <a:miter lim="400000"/>
          </a:ln>
        </p:spPr>
        <p:txBody>
          <a:bodyPr lIns="50800" tIns="50800" rIns="50800" bIns="50800" anchor="ct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pic>
        <p:nvPicPr>
          <p:cNvPr id="163" name="Image" descr="Image"/>
          <p:cNvPicPr>
            <a:picLocks noChangeAspect="1"/>
          </p:cNvPicPr>
          <p:nvPr/>
        </p:nvPicPr>
        <p:blipFill>
          <a:blip r:embed="rId5"/>
          <a:stretch>
            <a:fillRect/>
          </a:stretch>
        </p:blipFill>
        <p:spPr>
          <a:xfrm>
            <a:off x="1185958" y="11261108"/>
            <a:ext cx="1634058" cy="1598119"/>
          </a:xfrm>
          <a:prstGeom prst="rect">
            <a:avLst/>
          </a:prstGeom>
          <a:ln w="12700">
            <a:miter lim="400000"/>
          </a:ln>
        </p:spPr>
      </p:pic>
      <p:sp>
        <p:nvSpPr>
          <p:cNvPr id="164" name="Numéro de diapositive"/>
          <p:cNvSpPr txBox="1">
            <a:spLocks noGrp="1"/>
          </p:cNvSpPr>
          <p:nvPr>
            <p:ph type="sldNum" sz="quarter" idx="2"/>
          </p:nvPr>
        </p:nvSpPr>
        <p:spPr>
          <a:xfrm>
            <a:off x="22461258" y="12985698"/>
            <a:ext cx="322809" cy="3683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Etape 1">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a:stretch>
            <a:fillRect/>
          </a:stretch>
        </p:blipFill>
        <p:spPr>
          <a:xfrm flipH="1">
            <a:off x="9588285" y="-4458042"/>
            <a:ext cx="20414483" cy="23787664"/>
          </a:xfrm>
          <a:prstGeom prst="rect">
            <a:avLst/>
          </a:prstGeom>
          <a:ln w="12700">
            <a:miter lim="400000"/>
          </a:ln>
        </p:spPr>
      </p:pic>
      <p:pic>
        <p:nvPicPr>
          <p:cNvPr id="172" name="Image" descr="Image"/>
          <p:cNvPicPr>
            <a:picLocks noChangeAspect="1"/>
          </p:cNvPicPr>
          <p:nvPr/>
        </p:nvPicPr>
        <p:blipFill>
          <a:blip r:embed="rId2"/>
          <a:stretch>
            <a:fillRect/>
          </a:stretch>
        </p:blipFill>
        <p:spPr>
          <a:xfrm flipH="1">
            <a:off x="-3593932" y="-3671872"/>
            <a:ext cx="12218095" cy="14236949"/>
          </a:xfrm>
          <a:prstGeom prst="rect">
            <a:avLst/>
          </a:prstGeom>
          <a:ln w="12700">
            <a:miter lim="400000"/>
          </a:ln>
        </p:spPr>
      </p:pic>
      <p:pic>
        <p:nvPicPr>
          <p:cNvPr id="173" name="Cvdc_template_01-Diodrum (glissés).pdf" descr="Cvdc_template_01-Diodrum (glissés).pdf"/>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74" name="Rectangle"/>
          <p:cNvSpPr/>
          <p:nvPr/>
        </p:nvSpPr>
        <p:spPr>
          <a:xfrm>
            <a:off x="22536776" y="13355373"/>
            <a:ext cx="171771" cy="369103"/>
          </a:xfrm>
          <a:prstGeom prst="rect">
            <a:avLst/>
          </a:prstGeom>
          <a:solidFill>
            <a:srgbClr val="A51E4A"/>
          </a:solidFill>
          <a:ln w="12700">
            <a:miter lim="400000"/>
          </a:ln>
        </p:spPr>
        <p:txBody>
          <a:bodyPr lIns="50800" tIns="50800" rIns="50800" bIns="50800" anchor="ct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pic>
        <p:nvPicPr>
          <p:cNvPr id="175" name="Logo Partenaires_Alpha.png" descr="Logo Partenaires_Alpha.png"/>
          <p:cNvPicPr>
            <a:picLocks noChangeAspect="1"/>
          </p:cNvPicPr>
          <p:nvPr/>
        </p:nvPicPr>
        <p:blipFill>
          <a:blip r:embed="rId4"/>
          <a:srcRect/>
          <a:stretch>
            <a:fillRect/>
          </a:stretch>
        </p:blipFill>
        <p:spPr>
          <a:xfrm>
            <a:off x="10949933" y="11697042"/>
            <a:ext cx="12217958" cy="1163616"/>
          </a:xfrm>
          <a:prstGeom prst="rect">
            <a:avLst/>
          </a:prstGeom>
          <a:ln w="12700">
            <a:miter lim="400000"/>
          </a:ln>
        </p:spPr>
      </p:pic>
      <p:pic>
        <p:nvPicPr>
          <p:cNvPr id="176" name="Image" descr="Image"/>
          <p:cNvPicPr>
            <a:picLocks noChangeAspect="1"/>
          </p:cNvPicPr>
          <p:nvPr/>
        </p:nvPicPr>
        <p:blipFill>
          <a:blip r:embed="rId5"/>
          <a:stretch>
            <a:fillRect/>
          </a:stretch>
        </p:blipFill>
        <p:spPr>
          <a:xfrm>
            <a:off x="1185958" y="11261108"/>
            <a:ext cx="1634058" cy="1598119"/>
          </a:xfrm>
          <a:prstGeom prst="rect">
            <a:avLst/>
          </a:prstGeom>
          <a:ln w="12700">
            <a:miter lim="400000"/>
          </a:ln>
        </p:spPr>
      </p:pic>
      <p:sp>
        <p:nvSpPr>
          <p:cNvPr id="177" name="La Validation des Compétences en 4 étapes"/>
          <p:cNvSpPr txBox="1">
            <a:spLocks noGrp="1"/>
          </p:cNvSpPr>
          <p:nvPr>
            <p:ph type="body" sz="quarter" idx="21"/>
          </p:nvPr>
        </p:nvSpPr>
        <p:spPr>
          <a:xfrm>
            <a:off x="1625817" y="1074217"/>
            <a:ext cx="19167904" cy="1737667"/>
          </a:xfrm>
          <a:prstGeom prst="rect">
            <a:avLst/>
          </a:prstGeom>
        </p:spPr>
        <p:txBody>
          <a:bodyPr anchor="ctr"/>
          <a:lstStyle>
            <a:lvl1pPr defTabSz="2438338">
              <a:lnSpc>
                <a:spcPct val="80000"/>
              </a:lnSpc>
              <a:defRPr sz="8500" spc="-170">
                <a:solidFill>
                  <a:srgbClr val="A51E4A"/>
                </a:solidFill>
              </a:defRPr>
            </a:lvl1pPr>
          </a:lstStyle>
          <a:p>
            <a:r>
              <a:t>La Validation des Compétences en 4 étapes</a:t>
            </a:r>
          </a:p>
        </p:txBody>
      </p:sp>
      <p:sp>
        <p:nvSpPr>
          <p:cNvPr id="178" name="Numéro de diapositive"/>
          <p:cNvSpPr txBox="1">
            <a:spLocks noGrp="1"/>
          </p:cNvSpPr>
          <p:nvPr>
            <p:ph type="sldNum" sz="quarter" idx="2"/>
          </p:nvPr>
        </p:nvSpPr>
        <p:spPr>
          <a:xfrm>
            <a:off x="22461258" y="12985698"/>
            <a:ext cx="322809" cy="368301"/>
          </a:xfrm>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2" name="Image" descr="Image"/>
          <p:cNvPicPr>
            <a:picLocks noChangeAspect="1"/>
          </p:cNvPicPr>
          <p:nvPr/>
        </p:nvPicPr>
        <p:blipFill>
          <a:blip r:embed="rId25"/>
          <a:stretch>
            <a:fillRect/>
          </a:stretch>
        </p:blipFill>
        <p:spPr>
          <a:xfrm flipH="1">
            <a:off x="9588285" y="-4458042"/>
            <a:ext cx="20414483" cy="23787664"/>
          </a:xfrm>
          <a:prstGeom prst="rect">
            <a:avLst/>
          </a:prstGeom>
          <a:ln w="12700">
            <a:miter lim="400000"/>
          </a:ln>
        </p:spPr>
      </p:pic>
      <p:pic>
        <p:nvPicPr>
          <p:cNvPr id="3" name="Image" descr="Image"/>
          <p:cNvPicPr>
            <a:picLocks noChangeAspect="1"/>
          </p:cNvPicPr>
          <p:nvPr/>
        </p:nvPicPr>
        <p:blipFill>
          <a:blip r:embed="rId25"/>
          <a:stretch>
            <a:fillRect/>
          </a:stretch>
        </p:blipFill>
        <p:spPr>
          <a:xfrm flipH="1">
            <a:off x="-3593932" y="-3671872"/>
            <a:ext cx="12218095" cy="14236949"/>
          </a:xfrm>
          <a:prstGeom prst="rect">
            <a:avLst/>
          </a:prstGeom>
          <a:ln w="12700">
            <a:miter lim="400000"/>
          </a:ln>
        </p:spPr>
      </p:pic>
      <p:pic>
        <p:nvPicPr>
          <p:cNvPr id="4" name="Image" descr="Image"/>
          <p:cNvPicPr>
            <a:picLocks noChangeAspect="1"/>
          </p:cNvPicPr>
          <p:nvPr/>
        </p:nvPicPr>
        <p:blipFill>
          <a:blip r:embed="rId26"/>
          <a:stretch>
            <a:fillRect/>
          </a:stretch>
        </p:blipFill>
        <p:spPr>
          <a:xfrm>
            <a:off x="20266862" y="1757643"/>
            <a:ext cx="2178269" cy="2130360"/>
          </a:xfrm>
          <a:prstGeom prst="rect">
            <a:avLst/>
          </a:prstGeom>
          <a:ln w="12700">
            <a:miter lim="400000"/>
          </a:ln>
        </p:spPr>
      </p:pic>
      <p:pic>
        <p:nvPicPr>
          <p:cNvPr id="5" name="Logo Partenaires_Alpha.png" descr="Logo Partenaires_Alpha.png"/>
          <p:cNvPicPr>
            <a:picLocks noChangeAspect="1"/>
          </p:cNvPicPr>
          <p:nvPr/>
        </p:nvPicPr>
        <p:blipFill>
          <a:blip r:embed="rId27"/>
          <a:srcRect/>
          <a:stretch>
            <a:fillRect/>
          </a:stretch>
        </p:blipFill>
        <p:spPr>
          <a:xfrm>
            <a:off x="10949933" y="11697042"/>
            <a:ext cx="12217958" cy="1163616"/>
          </a:xfrm>
          <a:prstGeom prst="rect">
            <a:avLst/>
          </a:prstGeom>
          <a:ln w="12700">
            <a:miter lim="400000"/>
          </a:ln>
        </p:spPr>
      </p:pic>
      <p:sp>
        <p:nvSpPr>
          <p:cNvPr id="6" name="Titre de la présentation"/>
          <p:cNvSpPr txBox="1">
            <a:spLocks noGrp="1"/>
          </p:cNvSpPr>
          <p:nvPr>
            <p:ph type="title" hasCustomPrompt="1"/>
          </p:nvPr>
        </p:nvSpPr>
        <p:spPr>
          <a:xfrm>
            <a:off x="1206496" y="2574991"/>
            <a:ext cx="21971004" cy="464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Titre de la présentation</a:t>
            </a:r>
          </a:p>
        </p:txBody>
      </p:sp>
      <p:sp>
        <p:nvSpPr>
          <p:cNvPr id="7" name="Texte niveau 1…"/>
          <p:cNvSpPr txBox="1">
            <a:spLocks noGrp="1"/>
          </p:cNvSpPr>
          <p:nvPr>
            <p:ph type="body" idx="1" hasCustomPrompt="1"/>
          </p:nvPr>
        </p:nvSpPr>
        <p:spPr>
          <a:xfrm>
            <a:off x="4644502" y="1080131"/>
            <a:ext cx="21971001"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Sous-titre de la présentation</a:t>
            </a:r>
          </a:p>
          <a:p>
            <a:pPr lvl="1"/>
            <a:endParaRPr/>
          </a:p>
          <a:p>
            <a:pPr lvl="2"/>
            <a:endParaRPr/>
          </a:p>
          <a:p>
            <a:pPr lvl="3"/>
            <a:endParaRPr/>
          </a:p>
          <a:p>
            <a:pPr lvl="4"/>
            <a:endParaRPr/>
          </a:p>
        </p:txBody>
      </p:sp>
      <p:sp>
        <p:nvSpPr>
          <p:cNvPr id="8" name="Numéro de diapositive"/>
          <p:cNvSpPr txBox="1">
            <a:spLocks noGrp="1"/>
          </p:cNvSpPr>
          <p:nvPr>
            <p:ph type="sldNum" sz="quarter" idx="2"/>
          </p:nvPr>
        </p:nvSpPr>
        <p:spPr>
          <a:xfrm>
            <a:off x="22461256" y="12977719"/>
            <a:ext cx="322810" cy="368301"/>
          </a:xfrm>
          <a:prstGeom prst="rect">
            <a:avLst/>
          </a:prstGeom>
          <a:ln w="12700">
            <a:miter lim="400000"/>
          </a:ln>
        </p:spPr>
        <p:txBody>
          <a:bodyPr wrap="none" lIns="50800" tIns="50800" rIns="50800" bIns="50800" anchor="b">
            <a:spAutoFit/>
          </a:bodyPr>
          <a:lstStyle>
            <a:lvl1pPr algn="ctr" defTabSz="584200">
              <a:lnSpc>
                <a:spcPct val="100000"/>
              </a:lnSpc>
              <a:defRPr sz="1800" b="1" spc="0"/>
            </a:lvl1pPr>
          </a:lstStyle>
          <a:p>
            <a:fld id="{86CB4B4D-7CA3-9044-876B-883B54F8677D}" type="slidenum">
              <a:t>‹N°›</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ransition spd="med"/>
  <p:txStyles>
    <p:titleStyle>
      <a:lvl1pPr marL="0" marR="0" indent="0" algn="l" defTabSz="2438338" rtl="0" latinLnBrk="0">
        <a:lnSpc>
          <a:spcPct val="100000"/>
        </a:lnSpc>
        <a:spcBef>
          <a:spcPts val="0"/>
        </a:spcBef>
        <a:spcAft>
          <a:spcPts val="0"/>
        </a:spcAft>
        <a:buClrTx/>
        <a:buSzTx/>
        <a:buFontTx/>
        <a:buNone/>
        <a:tabLst/>
        <a:defRPr sz="12600" b="1" i="0" u="none" strike="noStrike" cap="none" spc="-252" baseline="0">
          <a:solidFill>
            <a:srgbClr val="A51E4A"/>
          </a:solidFill>
          <a:uFillTx/>
          <a:latin typeface="+mj-lt"/>
          <a:ea typeface="+mj-ea"/>
          <a:cs typeface="+mj-cs"/>
          <a:sym typeface="Arial Narrow"/>
        </a:defRPr>
      </a:lvl1pPr>
      <a:lvl2pPr marL="0" marR="0" indent="457200" algn="l" defTabSz="2438338" rtl="0" latinLnBrk="0">
        <a:lnSpc>
          <a:spcPct val="100000"/>
        </a:lnSpc>
        <a:spcBef>
          <a:spcPts val="0"/>
        </a:spcBef>
        <a:spcAft>
          <a:spcPts val="0"/>
        </a:spcAft>
        <a:buClrTx/>
        <a:buSzTx/>
        <a:buFontTx/>
        <a:buNone/>
        <a:tabLst/>
        <a:defRPr sz="12600" b="1" i="0" u="none" strike="noStrike" cap="none" spc="-252" baseline="0">
          <a:solidFill>
            <a:srgbClr val="A51E4A"/>
          </a:solidFill>
          <a:uFillTx/>
          <a:latin typeface="+mj-lt"/>
          <a:ea typeface="+mj-ea"/>
          <a:cs typeface="+mj-cs"/>
          <a:sym typeface="Arial Narrow"/>
        </a:defRPr>
      </a:lvl2pPr>
      <a:lvl3pPr marL="0" marR="0" indent="914400" algn="l" defTabSz="2438338" rtl="0" latinLnBrk="0">
        <a:lnSpc>
          <a:spcPct val="100000"/>
        </a:lnSpc>
        <a:spcBef>
          <a:spcPts val="0"/>
        </a:spcBef>
        <a:spcAft>
          <a:spcPts val="0"/>
        </a:spcAft>
        <a:buClrTx/>
        <a:buSzTx/>
        <a:buFontTx/>
        <a:buNone/>
        <a:tabLst/>
        <a:defRPr sz="12600" b="1" i="0" u="none" strike="noStrike" cap="none" spc="-252" baseline="0">
          <a:solidFill>
            <a:srgbClr val="A51E4A"/>
          </a:solidFill>
          <a:uFillTx/>
          <a:latin typeface="+mj-lt"/>
          <a:ea typeface="+mj-ea"/>
          <a:cs typeface="+mj-cs"/>
          <a:sym typeface="Arial Narrow"/>
        </a:defRPr>
      </a:lvl3pPr>
      <a:lvl4pPr marL="0" marR="0" indent="1371600" algn="l" defTabSz="2438338" rtl="0" latinLnBrk="0">
        <a:lnSpc>
          <a:spcPct val="100000"/>
        </a:lnSpc>
        <a:spcBef>
          <a:spcPts val="0"/>
        </a:spcBef>
        <a:spcAft>
          <a:spcPts val="0"/>
        </a:spcAft>
        <a:buClrTx/>
        <a:buSzTx/>
        <a:buFontTx/>
        <a:buNone/>
        <a:tabLst/>
        <a:defRPr sz="12600" b="1" i="0" u="none" strike="noStrike" cap="none" spc="-252" baseline="0">
          <a:solidFill>
            <a:srgbClr val="A51E4A"/>
          </a:solidFill>
          <a:uFillTx/>
          <a:latin typeface="+mj-lt"/>
          <a:ea typeface="+mj-ea"/>
          <a:cs typeface="+mj-cs"/>
          <a:sym typeface="Arial Narrow"/>
        </a:defRPr>
      </a:lvl4pPr>
      <a:lvl5pPr marL="0" marR="0" indent="1828800" algn="l" defTabSz="2438338" rtl="0" latinLnBrk="0">
        <a:lnSpc>
          <a:spcPct val="100000"/>
        </a:lnSpc>
        <a:spcBef>
          <a:spcPts val="0"/>
        </a:spcBef>
        <a:spcAft>
          <a:spcPts val="0"/>
        </a:spcAft>
        <a:buClrTx/>
        <a:buSzTx/>
        <a:buFontTx/>
        <a:buNone/>
        <a:tabLst/>
        <a:defRPr sz="12600" b="1" i="0" u="none" strike="noStrike" cap="none" spc="-252" baseline="0">
          <a:solidFill>
            <a:srgbClr val="A51E4A"/>
          </a:solidFill>
          <a:uFillTx/>
          <a:latin typeface="+mj-lt"/>
          <a:ea typeface="+mj-ea"/>
          <a:cs typeface="+mj-cs"/>
          <a:sym typeface="Arial Narrow"/>
        </a:defRPr>
      </a:lvl5pPr>
      <a:lvl6pPr marL="0" marR="0" indent="2286000" algn="l" defTabSz="2438338" rtl="0" latinLnBrk="0">
        <a:lnSpc>
          <a:spcPct val="100000"/>
        </a:lnSpc>
        <a:spcBef>
          <a:spcPts val="0"/>
        </a:spcBef>
        <a:spcAft>
          <a:spcPts val="0"/>
        </a:spcAft>
        <a:buClrTx/>
        <a:buSzTx/>
        <a:buFontTx/>
        <a:buNone/>
        <a:tabLst/>
        <a:defRPr sz="12600" b="1" i="0" u="none" strike="noStrike" cap="none" spc="-252" baseline="0">
          <a:solidFill>
            <a:srgbClr val="A51E4A"/>
          </a:solidFill>
          <a:uFillTx/>
          <a:latin typeface="+mj-lt"/>
          <a:ea typeface="+mj-ea"/>
          <a:cs typeface="+mj-cs"/>
          <a:sym typeface="Arial Narrow"/>
        </a:defRPr>
      </a:lvl6pPr>
      <a:lvl7pPr marL="0" marR="0" indent="2743200" algn="l" defTabSz="2438338" rtl="0" latinLnBrk="0">
        <a:lnSpc>
          <a:spcPct val="100000"/>
        </a:lnSpc>
        <a:spcBef>
          <a:spcPts val="0"/>
        </a:spcBef>
        <a:spcAft>
          <a:spcPts val="0"/>
        </a:spcAft>
        <a:buClrTx/>
        <a:buSzTx/>
        <a:buFontTx/>
        <a:buNone/>
        <a:tabLst/>
        <a:defRPr sz="12600" b="1" i="0" u="none" strike="noStrike" cap="none" spc="-252" baseline="0">
          <a:solidFill>
            <a:srgbClr val="A51E4A"/>
          </a:solidFill>
          <a:uFillTx/>
          <a:latin typeface="+mj-lt"/>
          <a:ea typeface="+mj-ea"/>
          <a:cs typeface="+mj-cs"/>
          <a:sym typeface="Arial Narrow"/>
        </a:defRPr>
      </a:lvl7pPr>
      <a:lvl8pPr marL="0" marR="0" indent="3200400" algn="l" defTabSz="2438338" rtl="0" latinLnBrk="0">
        <a:lnSpc>
          <a:spcPct val="100000"/>
        </a:lnSpc>
        <a:spcBef>
          <a:spcPts val="0"/>
        </a:spcBef>
        <a:spcAft>
          <a:spcPts val="0"/>
        </a:spcAft>
        <a:buClrTx/>
        <a:buSzTx/>
        <a:buFontTx/>
        <a:buNone/>
        <a:tabLst/>
        <a:defRPr sz="12600" b="1" i="0" u="none" strike="noStrike" cap="none" spc="-252" baseline="0">
          <a:solidFill>
            <a:srgbClr val="A51E4A"/>
          </a:solidFill>
          <a:uFillTx/>
          <a:latin typeface="+mj-lt"/>
          <a:ea typeface="+mj-ea"/>
          <a:cs typeface="+mj-cs"/>
          <a:sym typeface="Arial Narrow"/>
        </a:defRPr>
      </a:lvl8pPr>
      <a:lvl9pPr marL="0" marR="0" indent="3657600" algn="l" defTabSz="2438338" rtl="0" latinLnBrk="0">
        <a:lnSpc>
          <a:spcPct val="100000"/>
        </a:lnSpc>
        <a:spcBef>
          <a:spcPts val="0"/>
        </a:spcBef>
        <a:spcAft>
          <a:spcPts val="0"/>
        </a:spcAft>
        <a:buClrTx/>
        <a:buSzTx/>
        <a:buFontTx/>
        <a:buNone/>
        <a:tabLst/>
        <a:defRPr sz="12600" b="1" i="0" u="none" strike="noStrike" cap="none" spc="-252" baseline="0">
          <a:solidFill>
            <a:srgbClr val="A51E4A"/>
          </a:solidFill>
          <a:uFillTx/>
          <a:latin typeface="+mj-lt"/>
          <a:ea typeface="+mj-ea"/>
          <a:cs typeface="+mj-cs"/>
          <a:sym typeface="Arial Narrow"/>
        </a:defRPr>
      </a:lvl9pPr>
    </p:titleStyle>
    <p:bodyStyle>
      <a:lvl1pPr marL="0" marR="0" indent="0" algn="l" defTabSz="825500" rtl="0" latinLnBrk="0">
        <a:lnSpc>
          <a:spcPct val="100000"/>
        </a:lnSpc>
        <a:spcBef>
          <a:spcPts val="0"/>
        </a:spcBef>
        <a:spcAft>
          <a:spcPts val="0"/>
        </a:spcAft>
        <a:buClrTx/>
        <a:buSzTx/>
        <a:buFontTx/>
        <a:buNone/>
        <a:tabLst/>
        <a:defRPr sz="5500" b="0" i="0" u="none" strike="noStrike" cap="none" spc="0" baseline="0">
          <a:solidFill>
            <a:srgbClr val="6F88C5"/>
          </a:solidFill>
          <a:uFillTx/>
          <a:latin typeface="+mj-lt"/>
          <a:ea typeface="+mj-ea"/>
          <a:cs typeface="+mj-cs"/>
          <a:sym typeface="Arial Narrow"/>
        </a:defRPr>
      </a:lvl1pPr>
      <a:lvl2pPr marL="0" marR="0" indent="457200" algn="l" defTabSz="825500" rtl="0" latinLnBrk="0">
        <a:lnSpc>
          <a:spcPct val="100000"/>
        </a:lnSpc>
        <a:spcBef>
          <a:spcPts val="0"/>
        </a:spcBef>
        <a:spcAft>
          <a:spcPts val="0"/>
        </a:spcAft>
        <a:buClrTx/>
        <a:buSzTx/>
        <a:buFontTx/>
        <a:buNone/>
        <a:tabLst/>
        <a:defRPr sz="5500" b="0" i="0" u="none" strike="noStrike" cap="none" spc="0" baseline="0">
          <a:solidFill>
            <a:srgbClr val="6F88C5"/>
          </a:solidFill>
          <a:uFillTx/>
          <a:latin typeface="+mj-lt"/>
          <a:ea typeface="+mj-ea"/>
          <a:cs typeface="+mj-cs"/>
          <a:sym typeface="Arial Narrow"/>
        </a:defRPr>
      </a:lvl2pPr>
      <a:lvl3pPr marL="0" marR="0" indent="914400" algn="l" defTabSz="825500" rtl="0" latinLnBrk="0">
        <a:lnSpc>
          <a:spcPct val="100000"/>
        </a:lnSpc>
        <a:spcBef>
          <a:spcPts val="0"/>
        </a:spcBef>
        <a:spcAft>
          <a:spcPts val="0"/>
        </a:spcAft>
        <a:buClrTx/>
        <a:buSzTx/>
        <a:buFontTx/>
        <a:buNone/>
        <a:tabLst/>
        <a:defRPr sz="5500" b="0" i="0" u="none" strike="noStrike" cap="none" spc="0" baseline="0">
          <a:solidFill>
            <a:srgbClr val="6F88C5"/>
          </a:solidFill>
          <a:uFillTx/>
          <a:latin typeface="+mj-lt"/>
          <a:ea typeface="+mj-ea"/>
          <a:cs typeface="+mj-cs"/>
          <a:sym typeface="Arial Narrow"/>
        </a:defRPr>
      </a:lvl3pPr>
      <a:lvl4pPr marL="0" marR="0" indent="1371600" algn="l" defTabSz="825500" rtl="0" latinLnBrk="0">
        <a:lnSpc>
          <a:spcPct val="100000"/>
        </a:lnSpc>
        <a:spcBef>
          <a:spcPts val="0"/>
        </a:spcBef>
        <a:spcAft>
          <a:spcPts val="0"/>
        </a:spcAft>
        <a:buClrTx/>
        <a:buSzTx/>
        <a:buFontTx/>
        <a:buNone/>
        <a:tabLst/>
        <a:defRPr sz="5500" b="0" i="0" u="none" strike="noStrike" cap="none" spc="0" baseline="0">
          <a:solidFill>
            <a:srgbClr val="6F88C5"/>
          </a:solidFill>
          <a:uFillTx/>
          <a:latin typeface="+mj-lt"/>
          <a:ea typeface="+mj-ea"/>
          <a:cs typeface="+mj-cs"/>
          <a:sym typeface="Arial Narrow"/>
        </a:defRPr>
      </a:lvl4pPr>
      <a:lvl5pPr marL="0" marR="0" indent="1828800" algn="l" defTabSz="825500" rtl="0" latinLnBrk="0">
        <a:lnSpc>
          <a:spcPct val="100000"/>
        </a:lnSpc>
        <a:spcBef>
          <a:spcPts val="0"/>
        </a:spcBef>
        <a:spcAft>
          <a:spcPts val="0"/>
        </a:spcAft>
        <a:buClrTx/>
        <a:buSzTx/>
        <a:buFontTx/>
        <a:buNone/>
        <a:tabLst/>
        <a:defRPr sz="5500" b="0" i="0" u="none" strike="noStrike" cap="none" spc="0" baseline="0">
          <a:solidFill>
            <a:srgbClr val="6F88C5"/>
          </a:solidFill>
          <a:uFillTx/>
          <a:latin typeface="+mj-lt"/>
          <a:ea typeface="+mj-ea"/>
          <a:cs typeface="+mj-cs"/>
          <a:sym typeface="Arial Narrow"/>
        </a:defRPr>
      </a:lvl5pPr>
      <a:lvl6pPr marL="0" marR="0" indent="2286000" algn="l" defTabSz="825500" rtl="0" latinLnBrk="0">
        <a:lnSpc>
          <a:spcPct val="100000"/>
        </a:lnSpc>
        <a:spcBef>
          <a:spcPts val="0"/>
        </a:spcBef>
        <a:spcAft>
          <a:spcPts val="0"/>
        </a:spcAft>
        <a:buClrTx/>
        <a:buSzTx/>
        <a:buFontTx/>
        <a:buNone/>
        <a:tabLst/>
        <a:defRPr sz="5500" b="0" i="0" u="none" strike="noStrike" cap="none" spc="0" baseline="0">
          <a:solidFill>
            <a:srgbClr val="6F88C5"/>
          </a:solidFill>
          <a:uFillTx/>
          <a:latin typeface="+mj-lt"/>
          <a:ea typeface="+mj-ea"/>
          <a:cs typeface="+mj-cs"/>
          <a:sym typeface="Arial Narrow"/>
        </a:defRPr>
      </a:lvl6pPr>
      <a:lvl7pPr marL="0" marR="0" indent="2743200" algn="l" defTabSz="825500" rtl="0" latinLnBrk="0">
        <a:lnSpc>
          <a:spcPct val="100000"/>
        </a:lnSpc>
        <a:spcBef>
          <a:spcPts val="0"/>
        </a:spcBef>
        <a:spcAft>
          <a:spcPts val="0"/>
        </a:spcAft>
        <a:buClrTx/>
        <a:buSzTx/>
        <a:buFontTx/>
        <a:buNone/>
        <a:tabLst/>
        <a:defRPr sz="5500" b="0" i="0" u="none" strike="noStrike" cap="none" spc="0" baseline="0">
          <a:solidFill>
            <a:srgbClr val="6F88C5"/>
          </a:solidFill>
          <a:uFillTx/>
          <a:latin typeface="+mj-lt"/>
          <a:ea typeface="+mj-ea"/>
          <a:cs typeface="+mj-cs"/>
          <a:sym typeface="Arial Narrow"/>
        </a:defRPr>
      </a:lvl7pPr>
      <a:lvl8pPr marL="0" marR="0" indent="3200400" algn="l" defTabSz="825500" rtl="0" latinLnBrk="0">
        <a:lnSpc>
          <a:spcPct val="100000"/>
        </a:lnSpc>
        <a:spcBef>
          <a:spcPts val="0"/>
        </a:spcBef>
        <a:spcAft>
          <a:spcPts val="0"/>
        </a:spcAft>
        <a:buClrTx/>
        <a:buSzTx/>
        <a:buFontTx/>
        <a:buNone/>
        <a:tabLst/>
        <a:defRPr sz="5500" b="0" i="0" u="none" strike="noStrike" cap="none" spc="0" baseline="0">
          <a:solidFill>
            <a:srgbClr val="6F88C5"/>
          </a:solidFill>
          <a:uFillTx/>
          <a:latin typeface="+mj-lt"/>
          <a:ea typeface="+mj-ea"/>
          <a:cs typeface="+mj-cs"/>
          <a:sym typeface="Arial Narrow"/>
        </a:defRPr>
      </a:lvl8pPr>
      <a:lvl9pPr marL="0" marR="0" indent="3657600" algn="l" defTabSz="825500" rtl="0" latinLnBrk="0">
        <a:lnSpc>
          <a:spcPct val="100000"/>
        </a:lnSpc>
        <a:spcBef>
          <a:spcPts val="0"/>
        </a:spcBef>
        <a:spcAft>
          <a:spcPts val="0"/>
        </a:spcAft>
        <a:buClrTx/>
        <a:buSzTx/>
        <a:buFontTx/>
        <a:buNone/>
        <a:tabLst/>
        <a:defRPr sz="5500" b="0" i="0" u="none" strike="noStrike" cap="none" spc="0" baseline="0">
          <a:solidFill>
            <a:srgbClr val="6F88C5"/>
          </a:solidFill>
          <a:uFillTx/>
          <a:latin typeface="+mj-lt"/>
          <a:ea typeface="+mj-ea"/>
          <a:cs typeface="+mj-cs"/>
          <a:sym typeface="Arial Narrow"/>
        </a:defRPr>
      </a:lvl9pPr>
    </p:bodyStyle>
    <p:otherStyle>
      <a:lvl1pPr marL="0" marR="0" indent="0" algn="ctr" defTabSz="584200" rtl="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Arial Narrow"/>
        </a:defRPr>
      </a:lvl1pPr>
      <a:lvl2pPr marL="0" marR="0" indent="457200" algn="ctr" defTabSz="584200" rtl="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Arial Narrow"/>
        </a:defRPr>
      </a:lvl2pPr>
      <a:lvl3pPr marL="0" marR="0" indent="914400" algn="ctr" defTabSz="584200" rtl="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Arial Narrow"/>
        </a:defRPr>
      </a:lvl3pPr>
      <a:lvl4pPr marL="0" marR="0" indent="1371600" algn="ctr" defTabSz="584200" rtl="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Arial Narrow"/>
        </a:defRPr>
      </a:lvl4pPr>
      <a:lvl5pPr marL="0" marR="0" indent="1828800" algn="ctr" defTabSz="584200" rtl="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Arial Narrow"/>
        </a:defRPr>
      </a:lvl5pPr>
      <a:lvl6pPr marL="0" marR="0" indent="2286000" algn="ctr" defTabSz="584200" rtl="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Arial Narrow"/>
        </a:defRPr>
      </a:lvl6pPr>
      <a:lvl7pPr marL="0" marR="0" indent="2743200" algn="ctr" defTabSz="584200" rtl="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Arial Narrow"/>
        </a:defRPr>
      </a:lvl7pPr>
      <a:lvl8pPr marL="0" marR="0" indent="3200400" algn="ctr" defTabSz="584200" rtl="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Arial Narrow"/>
        </a:defRPr>
      </a:lvl8pPr>
      <a:lvl9pPr marL="0" marR="0" indent="3657600" algn="ctr" defTabSz="584200" rtl="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Arial Narrow"/>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image" Target="../media/image31.jpe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actiris.brussels/fr/citoyens/garde-de-mon-enfant/" TargetMode="External"/><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image" Target="../media/image21.tif"/><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hyperlink" Target="http://www.validationdescompetences.be" TargetMode="Externa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hyperlink" Target="http://www.fstl.be" TargetMode="External"/><Relationship Id="rId10" Type="http://schemas.openxmlformats.org/officeDocument/2006/relationships/image" Target="../media/image15.png"/><Relationship Id="rId4" Type="http://schemas.openxmlformats.org/officeDocument/2006/relationships/hyperlink" Target="http://www.diplodb.be" TargetMode="External"/><Relationship Id="rId9" Type="http://schemas.openxmlformats.org/officeDocument/2006/relationships/image" Target="../media/image14.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435" name="Image" descr="Image"/>
          <p:cNvPicPr>
            <a:picLocks noChangeAspect="1"/>
          </p:cNvPicPr>
          <p:nvPr/>
        </p:nvPicPr>
        <p:blipFill>
          <a:blip r:embed="rId2"/>
          <a:stretch>
            <a:fillRect/>
          </a:stretch>
        </p:blipFill>
        <p:spPr>
          <a:xfrm flipH="1">
            <a:off x="9588285" y="-4458042"/>
            <a:ext cx="20414483" cy="23787664"/>
          </a:xfrm>
          <a:prstGeom prst="rect">
            <a:avLst/>
          </a:prstGeom>
          <a:ln w="12700">
            <a:miter lim="400000"/>
          </a:ln>
        </p:spPr>
      </p:pic>
      <p:pic>
        <p:nvPicPr>
          <p:cNvPr id="436" name="Image" descr="Image"/>
          <p:cNvPicPr>
            <a:picLocks noChangeAspect="1"/>
          </p:cNvPicPr>
          <p:nvPr/>
        </p:nvPicPr>
        <p:blipFill>
          <a:blip r:embed="rId2"/>
          <a:stretch>
            <a:fillRect/>
          </a:stretch>
        </p:blipFill>
        <p:spPr>
          <a:xfrm flipH="1">
            <a:off x="-3593932" y="-3671872"/>
            <a:ext cx="12218095" cy="14236949"/>
          </a:xfrm>
          <a:prstGeom prst="rect">
            <a:avLst/>
          </a:prstGeom>
          <a:ln w="12700">
            <a:miter lim="400000"/>
          </a:ln>
        </p:spPr>
      </p:pic>
      <p:sp>
        <p:nvSpPr>
          <p:cNvPr id="437" name="Figure"/>
          <p:cNvSpPr/>
          <p:nvPr/>
        </p:nvSpPr>
        <p:spPr>
          <a:xfrm>
            <a:off x="-33180" y="-11295"/>
            <a:ext cx="24483104" cy="10452594"/>
          </a:xfrm>
          <a:custGeom>
            <a:avLst/>
            <a:gdLst/>
            <a:ahLst/>
            <a:cxnLst>
              <a:cxn ang="0">
                <a:pos x="wd2" y="hd2"/>
              </a:cxn>
              <a:cxn ang="5400000">
                <a:pos x="wd2" y="hd2"/>
              </a:cxn>
              <a:cxn ang="10800000">
                <a:pos x="wd2" y="hd2"/>
              </a:cxn>
              <a:cxn ang="16200000">
                <a:pos x="wd2" y="hd2"/>
              </a:cxn>
            </a:cxnLst>
            <a:rect l="0" t="0" r="r" b="b"/>
            <a:pathLst>
              <a:path w="21600" h="21585" extrusionOk="0">
                <a:moveTo>
                  <a:pt x="20" y="8429"/>
                </a:moveTo>
                <a:cubicBezTo>
                  <a:pt x="1260" y="8459"/>
                  <a:pt x="2497" y="8661"/>
                  <a:pt x="3726" y="9033"/>
                </a:cubicBezTo>
                <a:cubicBezTo>
                  <a:pt x="4953" y="9404"/>
                  <a:pt x="6172" y="9945"/>
                  <a:pt x="7373" y="10714"/>
                </a:cubicBezTo>
                <a:cubicBezTo>
                  <a:pt x="7994" y="11111"/>
                  <a:pt x="8610" y="11570"/>
                  <a:pt x="9208" y="12152"/>
                </a:cubicBezTo>
                <a:cubicBezTo>
                  <a:pt x="10348" y="13262"/>
                  <a:pt x="11410" y="14804"/>
                  <a:pt x="12458" y="16389"/>
                </a:cubicBezTo>
                <a:cubicBezTo>
                  <a:pt x="13523" y="18002"/>
                  <a:pt x="14588" y="19673"/>
                  <a:pt x="15779" y="20581"/>
                </a:cubicBezTo>
                <a:cubicBezTo>
                  <a:pt x="16256" y="20945"/>
                  <a:pt x="16744" y="21179"/>
                  <a:pt x="17235" y="21333"/>
                </a:cubicBezTo>
                <a:cubicBezTo>
                  <a:pt x="17772" y="21502"/>
                  <a:pt x="18313" y="21575"/>
                  <a:pt x="18852" y="21584"/>
                </a:cubicBezTo>
                <a:cubicBezTo>
                  <a:pt x="19756" y="21600"/>
                  <a:pt x="20662" y="21437"/>
                  <a:pt x="21564" y="21093"/>
                </a:cubicBezTo>
                <a:lnTo>
                  <a:pt x="21600" y="57"/>
                </a:lnTo>
                <a:lnTo>
                  <a:pt x="0" y="0"/>
                </a:lnTo>
                <a:lnTo>
                  <a:pt x="20" y="8429"/>
                </a:lnTo>
                <a:close/>
              </a:path>
            </a:pathLst>
          </a:custGeom>
          <a:solidFill>
            <a:srgbClr val="E4B8BF"/>
          </a:solidFill>
          <a:ln w="12700">
            <a:miter lim="400000"/>
          </a:ln>
        </p:spPr>
        <p:txBody>
          <a:bodyPr lIns="50800" tIns="50800" rIns="50800" bIns="50800" anchor="ctr"/>
          <a:lstStyle/>
          <a:p>
            <a:pPr algn="ctr" defTabSz="825500">
              <a:lnSpc>
                <a:spcPct val="100000"/>
              </a:lnSpc>
              <a:defRPr sz="3200" spc="0">
                <a:solidFill>
                  <a:srgbClr val="000000"/>
                </a:solidFill>
                <a:latin typeface="Helvetica Neue Medium"/>
                <a:ea typeface="Helvetica Neue Medium"/>
                <a:cs typeface="Helvetica Neue Medium"/>
                <a:sym typeface="Helvetica Neue Medium"/>
              </a:defRPr>
            </a:pPr>
            <a:endParaRPr/>
          </a:p>
        </p:txBody>
      </p:sp>
      <p:sp>
        <p:nvSpPr>
          <p:cNvPr id="438" name="Figure"/>
          <p:cNvSpPr/>
          <p:nvPr/>
        </p:nvSpPr>
        <p:spPr>
          <a:xfrm>
            <a:off x="-16808" y="-11295"/>
            <a:ext cx="24450360" cy="9691096"/>
          </a:xfrm>
          <a:custGeom>
            <a:avLst/>
            <a:gdLst/>
            <a:ahLst/>
            <a:cxnLst>
              <a:cxn ang="0">
                <a:pos x="wd2" y="hd2"/>
              </a:cxn>
              <a:cxn ang="5400000">
                <a:pos x="wd2" y="hd2"/>
              </a:cxn>
              <a:cxn ang="10800000">
                <a:pos x="wd2" y="hd2"/>
              </a:cxn>
              <a:cxn ang="16200000">
                <a:pos x="wd2" y="hd2"/>
              </a:cxn>
            </a:cxnLst>
            <a:rect l="0" t="0" r="r" b="b"/>
            <a:pathLst>
              <a:path w="21600" h="21585" extrusionOk="0">
                <a:moveTo>
                  <a:pt x="20" y="8429"/>
                </a:moveTo>
                <a:cubicBezTo>
                  <a:pt x="1260" y="8459"/>
                  <a:pt x="2497" y="8661"/>
                  <a:pt x="3726" y="9033"/>
                </a:cubicBezTo>
                <a:cubicBezTo>
                  <a:pt x="4953" y="9404"/>
                  <a:pt x="6172" y="9945"/>
                  <a:pt x="7373" y="10714"/>
                </a:cubicBezTo>
                <a:cubicBezTo>
                  <a:pt x="7994" y="11111"/>
                  <a:pt x="8610" y="11570"/>
                  <a:pt x="9208" y="12152"/>
                </a:cubicBezTo>
                <a:cubicBezTo>
                  <a:pt x="10348" y="13262"/>
                  <a:pt x="11410" y="14804"/>
                  <a:pt x="12458" y="16389"/>
                </a:cubicBezTo>
                <a:cubicBezTo>
                  <a:pt x="13523" y="18002"/>
                  <a:pt x="14588" y="19673"/>
                  <a:pt x="15779" y="20581"/>
                </a:cubicBezTo>
                <a:cubicBezTo>
                  <a:pt x="16256" y="20945"/>
                  <a:pt x="16744" y="21179"/>
                  <a:pt x="17235" y="21333"/>
                </a:cubicBezTo>
                <a:cubicBezTo>
                  <a:pt x="17772" y="21502"/>
                  <a:pt x="18313" y="21575"/>
                  <a:pt x="18852" y="21584"/>
                </a:cubicBezTo>
                <a:cubicBezTo>
                  <a:pt x="19756" y="21600"/>
                  <a:pt x="20662" y="21437"/>
                  <a:pt x="21564" y="21093"/>
                </a:cubicBezTo>
                <a:lnTo>
                  <a:pt x="21600" y="57"/>
                </a:lnTo>
                <a:lnTo>
                  <a:pt x="0" y="0"/>
                </a:lnTo>
                <a:lnTo>
                  <a:pt x="20" y="8429"/>
                </a:lnTo>
                <a:close/>
              </a:path>
            </a:pathLst>
          </a:custGeom>
          <a:solidFill>
            <a:srgbClr val="A51E4A"/>
          </a:solidFill>
          <a:ln w="12700">
            <a:miter lim="400000"/>
          </a:ln>
        </p:spPr>
        <p:txBody>
          <a:bodyPr lIns="50800" tIns="50800" rIns="50800" bIns="50800" anchor="ctr"/>
          <a:lstStyle/>
          <a:p>
            <a:pPr algn="ctr" defTabSz="825500">
              <a:lnSpc>
                <a:spcPct val="100000"/>
              </a:lnSpc>
              <a:defRPr sz="3200" spc="0">
                <a:solidFill>
                  <a:srgbClr val="000000"/>
                </a:solidFill>
                <a:latin typeface="Helvetica Neue Medium"/>
                <a:ea typeface="Helvetica Neue Medium"/>
                <a:cs typeface="Helvetica Neue Medium"/>
                <a:sym typeface="Helvetica Neue Medium"/>
              </a:defRPr>
            </a:pPr>
            <a:endParaRPr/>
          </a:p>
        </p:txBody>
      </p:sp>
      <p:sp>
        <p:nvSpPr>
          <p:cNvPr id="439" name="Les compétences ont de la valeur !"/>
          <p:cNvSpPr txBox="1">
            <a:spLocks noGrp="1"/>
          </p:cNvSpPr>
          <p:nvPr>
            <p:ph type="title" idx="4294967295"/>
          </p:nvPr>
        </p:nvSpPr>
        <p:spPr>
          <a:xfrm>
            <a:off x="1206496" y="5415003"/>
            <a:ext cx="9250541" cy="3090889"/>
          </a:xfrm>
          <a:prstGeom prst="rect">
            <a:avLst/>
          </a:prstGeom>
        </p:spPr>
        <p:txBody>
          <a:bodyPr/>
          <a:lstStyle>
            <a:lvl1pPr defTabSz="1975054">
              <a:defRPr sz="10206" spc="-204"/>
            </a:lvl1pPr>
          </a:lstStyle>
          <a:p>
            <a:r>
              <a:t>Les compétences ont de la valeur !</a:t>
            </a:r>
          </a:p>
        </p:txBody>
      </p:sp>
      <p:sp>
        <p:nvSpPr>
          <p:cNvPr id="440" name="Dynamisez votre carrière gratuitement avec un Titre de compétence"/>
          <p:cNvSpPr txBox="1">
            <a:spLocks noGrp="1"/>
          </p:cNvSpPr>
          <p:nvPr>
            <p:ph type="body" sz="quarter" idx="4294967295"/>
          </p:nvPr>
        </p:nvSpPr>
        <p:spPr>
          <a:xfrm>
            <a:off x="1206500" y="8511064"/>
            <a:ext cx="12346769" cy="1833078"/>
          </a:xfrm>
          <a:prstGeom prst="rect">
            <a:avLst/>
          </a:prstGeom>
        </p:spPr>
        <p:txBody>
          <a:bodyPr anchor="ctr"/>
          <a:lstStyle/>
          <a:p>
            <a:r>
              <a:t>Dynamisez votre carrière gratuitement avec un Titre de compétence</a:t>
            </a:r>
          </a:p>
        </p:txBody>
      </p:sp>
      <p:pic>
        <p:nvPicPr>
          <p:cNvPr id="441" name="Coiffeur.jpg" descr="Coiffeur.jpg"/>
          <p:cNvPicPr>
            <a:picLocks noChangeAspect="1"/>
          </p:cNvPicPr>
          <p:nvPr/>
        </p:nvPicPr>
        <p:blipFill>
          <a:blip r:embed="rId3"/>
          <a:srcRect l="27939" t="9181" r="22390" b="16312"/>
          <a:stretch>
            <a:fillRect/>
          </a:stretch>
        </p:blipFill>
        <p:spPr>
          <a:xfrm>
            <a:off x="16369209" y="852605"/>
            <a:ext cx="8589697" cy="8589830"/>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path>
            </a:pathLst>
          </a:custGeom>
          <a:ln w="12700">
            <a:miter lim="400000"/>
          </a:ln>
        </p:spPr>
      </p:pic>
      <p:pic>
        <p:nvPicPr>
          <p:cNvPr id="442" name="P1000623.JPG" descr="P1000623.JPG"/>
          <p:cNvPicPr>
            <a:picLocks noChangeAspect="1"/>
          </p:cNvPicPr>
          <p:nvPr/>
        </p:nvPicPr>
        <p:blipFill>
          <a:blip r:embed="rId4"/>
          <a:srcRect l="12170" t="635" r="20571" b="4546"/>
          <a:stretch>
            <a:fillRect/>
          </a:stretch>
        </p:blipFill>
        <p:spPr>
          <a:xfrm>
            <a:off x="12075314" y="1859653"/>
            <a:ext cx="5196112" cy="5196000"/>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pic>
        <p:nvPicPr>
          <p:cNvPr id="443" name="IMG_8858.jpg" descr="IMG_8858.jpg"/>
          <p:cNvPicPr>
            <a:picLocks noChangeAspect="1"/>
          </p:cNvPicPr>
          <p:nvPr/>
        </p:nvPicPr>
        <p:blipFill>
          <a:blip r:embed="rId5"/>
          <a:srcRect l="32381" t="5888" r="21129" b="24379"/>
          <a:stretch>
            <a:fillRect/>
          </a:stretch>
        </p:blipFill>
        <p:spPr>
          <a:xfrm>
            <a:off x="7419764" y="-524729"/>
            <a:ext cx="4732015" cy="4731979"/>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8" y="0"/>
                  <a:pt x="9840" y="0"/>
                </a:cubicBezTo>
                <a:close/>
              </a:path>
            </a:pathLst>
          </a:custGeom>
          <a:ln w="12700">
            <a:miter lim="400000"/>
          </a:ln>
        </p:spPr>
      </p:pic>
      <p:pic>
        <p:nvPicPr>
          <p:cNvPr id="444" name="Image" descr="Image"/>
          <p:cNvPicPr>
            <a:picLocks noChangeAspect="1"/>
          </p:cNvPicPr>
          <p:nvPr/>
        </p:nvPicPr>
        <p:blipFill>
          <a:blip r:embed="rId6"/>
          <a:stretch>
            <a:fillRect/>
          </a:stretch>
        </p:blipFill>
        <p:spPr>
          <a:xfrm>
            <a:off x="1211358" y="10428948"/>
            <a:ext cx="2861515" cy="2798579"/>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9" name="Grouper"/>
          <p:cNvGrpSpPr/>
          <p:nvPr/>
        </p:nvGrpSpPr>
        <p:grpSpPr>
          <a:xfrm>
            <a:off x="17453421" y="7110351"/>
            <a:ext cx="4684212" cy="4461673"/>
            <a:chOff x="0" y="0"/>
            <a:chExt cx="4684211" cy="4461672"/>
          </a:xfrm>
        </p:grpSpPr>
        <p:pic>
          <p:nvPicPr>
            <p:cNvPr id="547" name="Exemple TC (glissés).pdf" descr="Exemple TC (glissés).pdf"/>
            <p:cNvPicPr>
              <a:picLocks noChangeAspect="1"/>
            </p:cNvPicPr>
            <p:nvPr/>
          </p:nvPicPr>
          <p:blipFill>
            <a:blip r:embed="rId2"/>
            <a:srcRect b="1519"/>
            <a:stretch>
              <a:fillRect/>
            </a:stretch>
          </p:blipFill>
          <p:spPr>
            <a:xfrm rot="4457999">
              <a:off x="740737" y="-64787"/>
              <a:ext cx="2421391" cy="3373496"/>
            </a:xfrm>
            <a:prstGeom prst="rect">
              <a:avLst/>
            </a:prstGeom>
            <a:ln w="12700" cap="flat">
              <a:noFill/>
              <a:miter lim="400000"/>
            </a:ln>
            <a:effectLst>
              <a:outerShdw blurRad="63500" dist="76200" dir="2700000" rotWithShape="0">
                <a:srgbClr val="6F88C5">
                  <a:alpha val="50000"/>
                </a:srgbClr>
              </a:outerShdw>
            </a:effectLst>
          </p:spPr>
        </p:pic>
        <p:pic>
          <p:nvPicPr>
            <p:cNvPr id="548" name="Exemple TC (glissés).pdf" descr="Exemple TC (glissés).pdf"/>
            <p:cNvPicPr>
              <a:picLocks noChangeAspect="1"/>
            </p:cNvPicPr>
            <p:nvPr/>
          </p:nvPicPr>
          <p:blipFill>
            <a:blip r:embed="rId3"/>
            <a:srcRect r="1386" b="1336"/>
            <a:stretch>
              <a:fillRect/>
            </a:stretch>
          </p:blipFill>
          <p:spPr>
            <a:xfrm rot="4455469">
              <a:off x="1495939" y="1128213"/>
              <a:ext cx="2449428" cy="3389706"/>
            </a:xfrm>
            <a:prstGeom prst="rect">
              <a:avLst/>
            </a:prstGeom>
            <a:ln w="12700" cap="flat">
              <a:noFill/>
              <a:miter lim="400000"/>
            </a:ln>
            <a:effectLst>
              <a:outerShdw blurRad="63500" dist="76200" dir="2700000" rotWithShape="0">
                <a:srgbClr val="6F88C5">
                  <a:alpha val="50000"/>
                </a:srgbClr>
              </a:outerShdw>
            </a:effectLst>
          </p:spPr>
        </p:pic>
      </p:grpSp>
      <p:sp>
        <p:nvSpPr>
          <p:cNvPr id="550" name="Numéro de diapositive"/>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sp>
        <p:nvSpPr>
          <p:cNvPr id="551" name="Métiers et Titres de compétence"/>
          <p:cNvSpPr txBox="1">
            <a:spLocks noGrp="1"/>
          </p:cNvSpPr>
          <p:nvPr>
            <p:ph type="body" idx="22"/>
          </p:nvPr>
        </p:nvSpPr>
        <p:spPr>
          <a:prstGeom prst="rect">
            <a:avLst/>
          </a:prstGeom>
        </p:spPr>
        <p:txBody>
          <a:bodyPr/>
          <a:lstStyle/>
          <a:p>
            <a:r>
              <a:t>Métiers et Titres de compétence</a:t>
            </a:r>
          </a:p>
        </p:txBody>
      </p:sp>
      <p:sp>
        <p:nvSpPr>
          <p:cNvPr id="552" name="On peut avoir appris en formation, mais aussi par une expérience professionnelle, la vie de tous les jours, un bénévolat, etc.…"/>
          <p:cNvSpPr/>
          <p:nvPr/>
        </p:nvSpPr>
        <p:spPr>
          <a:xfrm>
            <a:off x="4550107" y="4238405"/>
            <a:ext cx="16671898" cy="3070650"/>
          </a:xfrm>
          <a:prstGeom prst="roundRect">
            <a:avLst>
              <a:gd name="adj" fmla="val 22046"/>
            </a:avLst>
          </a:prstGeom>
          <a:solidFill>
            <a:srgbClr val="FFFFF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ts val="4400"/>
              </a:lnSpc>
              <a:spcBef>
                <a:spcPts val="2500"/>
              </a:spcBef>
              <a:defRPr sz="4700" spc="0">
                <a:solidFill>
                  <a:srgbClr val="323E4D"/>
                </a:solidFill>
              </a:defRPr>
            </a:pPr>
            <a:r>
              <a:t>On peut avoir appris en formation, mais aussi par une expérience professionnelle, la vie de tous les jours, un bénévolat, etc.</a:t>
            </a:r>
          </a:p>
          <a:p>
            <a:pPr>
              <a:lnSpc>
                <a:spcPts val="4400"/>
              </a:lnSpc>
              <a:spcBef>
                <a:spcPts val="2500"/>
              </a:spcBef>
              <a:defRPr sz="4700" spc="0">
                <a:solidFill>
                  <a:srgbClr val="323E4D"/>
                </a:solidFill>
              </a:defRPr>
            </a:pPr>
            <a:r>
              <a:t>Quand on apprend sur le terrain, on possède rarement toutes les compétences d’un métier !</a:t>
            </a:r>
          </a:p>
        </p:txBody>
      </p:sp>
      <p:sp>
        <p:nvSpPr>
          <p:cNvPr id="553" name="= Une partie de métier cohérente avec le marché de l’emploi"/>
          <p:cNvSpPr/>
          <p:nvPr/>
        </p:nvSpPr>
        <p:spPr>
          <a:xfrm>
            <a:off x="6907431" y="8326894"/>
            <a:ext cx="11982183" cy="666465"/>
          </a:xfrm>
          <a:prstGeom prst="roundRect">
            <a:avLst>
              <a:gd name="adj" fmla="val 35138"/>
            </a:avLst>
          </a:prstGeom>
          <a:solidFill>
            <a:srgbClr val="F9B02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nSpc>
                <a:spcPct val="90000"/>
              </a:lnSpc>
              <a:spcBef>
                <a:spcPts val="4500"/>
              </a:spcBef>
              <a:defRPr sz="3900" spc="0">
                <a:solidFill>
                  <a:srgbClr val="323E4D"/>
                </a:solidFill>
              </a:defRPr>
            </a:lvl1pPr>
          </a:lstStyle>
          <a:p>
            <a:r>
              <a:t>= Une partie de métier cohérente avec le marché de l’emploi</a:t>
            </a:r>
          </a:p>
        </p:txBody>
      </p:sp>
      <p:sp>
        <p:nvSpPr>
          <p:cNvPr id="554" name="= Une épreuve de validation des compétences"/>
          <p:cNvSpPr/>
          <p:nvPr/>
        </p:nvSpPr>
        <p:spPr>
          <a:xfrm>
            <a:off x="6907431" y="9077207"/>
            <a:ext cx="9193560" cy="666465"/>
          </a:xfrm>
          <a:prstGeom prst="roundRect">
            <a:avLst>
              <a:gd name="adj" fmla="val 35138"/>
            </a:avLst>
          </a:prstGeom>
          <a:solidFill>
            <a:srgbClr val="F9B02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nSpc>
                <a:spcPct val="90000"/>
              </a:lnSpc>
              <a:spcBef>
                <a:spcPts val="4500"/>
              </a:spcBef>
              <a:defRPr sz="3900" spc="0">
                <a:solidFill>
                  <a:srgbClr val="323E4D"/>
                </a:solidFill>
              </a:defRPr>
            </a:lvl1pPr>
          </a:lstStyle>
          <a:p>
            <a:r>
              <a:t>= Une épreuve de validation des compétences</a:t>
            </a:r>
          </a:p>
        </p:txBody>
      </p:sp>
      <p:sp>
        <p:nvSpPr>
          <p:cNvPr id="555" name="Un Titre"/>
          <p:cNvSpPr/>
          <p:nvPr/>
        </p:nvSpPr>
        <p:spPr>
          <a:xfrm>
            <a:off x="4766147" y="7737985"/>
            <a:ext cx="2597787" cy="741967"/>
          </a:xfrm>
          <a:prstGeom prst="roundRect">
            <a:avLst>
              <a:gd name="adj" fmla="val 31562"/>
            </a:avLst>
          </a:prstGeom>
          <a:solidFill>
            <a:srgbClr val="A51E4A"/>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spcBef>
                <a:spcPts val="4500"/>
              </a:spcBef>
              <a:defRPr sz="4400" spc="0">
                <a:solidFill>
                  <a:srgbClr val="FAB02E"/>
                </a:solidFill>
              </a:defRPr>
            </a:lvl1pPr>
          </a:lstStyle>
          <a:p>
            <a:r>
              <a:t>Un Titre</a:t>
            </a:r>
          </a:p>
        </p:txBody>
      </p:sp>
      <p:pic>
        <p:nvPicPr>
          <p:cNvPr id="556" name="Image" descr="Image"/>
          <p:cNvPicPr>
            <a:picLocks noChangeAspect="1"/>
          </p:cNvPicPr>
          <p:nvPr/>
        </p:nvPicPr>
        <p:blipFill>
          <a:blip r:embed="rId4"/>
          <a:srcRect l="36874" t="25348" r="34332" b="36259"/>
          <a:stretch>
            <a:fillRect/>
          </a:stretch>
        </p:blipFill>
        <p:spPr>
          <a:xfrm>
            <a:off x="1125680" y="3281043"/>
            <a:ext cx="2778958" cy="2779137"/>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19" y="0"/>
                  <a:pt x="4803" y="1007"/>
                  <a:pt x="2882" y="3017"/>
                </a:cubicBezTo>
                <a:cubicBezTo>
                  <a:pt x="-961" y="7039"/>
                  <a:pt x="-961" y="13557"/>
                  <a:pt x="2882" y="17578"/>
                </a:cubicBezTo>
                <a:cubicBezTo>
                  <a:pt x="6725" y="21600"/>
                  <a:pt x="12953" y="21600"/>
                  <a:pt x="16796" y="17578"/>
                </a:cubicBezTo>
                <a:cubicBezTo>
                  <a:pt x="20639" y="13557"/>
                  <a:pt x="20639" y="7039"/>
                  <a:pt x="16796" y="3017"/>
                </a:cubicBezTo>
                <a:cubicBezTo>
                  <a:pt x="14875" y="1007"/>
                  <a:pt x="12356" y="0"/>
                  <a:pt x="9838" y="0"/>
                </a:cubicBezTo>
                <a:close/>
              </a:path>
            </a:pathLst>
          </a:custGeom>
          <a:ln w="12700">
            <a:miter lim="400000"/>
          </a:ln>
          <a:effectLst>
            <a:outerShdw blurRad="63500" dist="76200" dir="2700000" rotWithShape="0">
              <a:srgbClr val="6F88C5">
                <a:alpha val="50000"/>
              </a:srgbClr>
            </a:outerShdw>
          </a:effec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4" name="Grouper"/>
          <p:cNvGrpSpPr/>
          <p:nvPr/>
        </p:nvGrpSpPr>
        <p:grpSpPr>
          <a:xfrm>
            <a:off x="15971324" y="3481534"/>
            <a:ext cx="6950143" cy="6645127"/>
            <a:chOff x="-136847" y="-160340"/>
            <a:chExt cx="6950141" cy="6645126"/>
          </a:xfrm>
        </p:grpSpPr>
        <p:grpSp>
          <p:nvGrpSpPr>
            <p:cNvPr id="560" name="Exemple TC (glissés).pdf"/>
            <p:cNvGrpSpPr/>
            <p:nvPr/>
          </p:nvGrpSpPr>
          <p:grpSpPr>
            <a:xfrm rot="5895469">
              <a:off x="1328603" y="-573558"/>
              <a:ext cx="4321002" cy="5958431"/>
              <a:chOff x="0" y="0"/>
              <a:chExt cx="4321001" cy="5958430"/>
            </a:xfrm>
          </p:grpSpPr>
          <p:pic>
            <p:nvPicPr>
              <p:cNvPr id="559" name="Exemple TC (glissés).pdf" descr="Exemple TC (glissés).pdf"/>
              <p:cNvPicPr>
                <a:picLocks noChangeAspect="1"/>
              </p:cNvPicPr>
              <p:nvPr/>
            </p:nvPicPr>
            <p:blipFill>
              <a:blip r:embed="rId2"/>
              <a:srcRect r="1386" b="1336"/>
              <a:stretch>
                <a:fillRect/>
              </a:stretch>
            </p:blipFill>
            <p:spPr>
              <a:xfrm>
                <a:off x="126999" y="88900"/>
                <a:ext cx="4067003" cy="5628231"/>
              </a:xfrm>
              <a:prstGeom prst="rect">
                <a:avLst/>
              </a:prstGeom>
              <a:ln>
                <a:noFill/>
              </a:ln>
              <a:effectLst/>
            </p:spPr>
          </p:pic>
          <p:pic>
            <p:nvPicPr>
              <p:cNvPr id="558" name="Exemple TC (glissés).pdf" descr="Exemple TC (glissés).pdf"/>
              <p:cNvPicPr>
                <a:picLocks/>
              </p:cNvPicPr>
              <p:nvPr/>
            </p:nvPicPr>
            <p:blipFill>
              <a:blip r:embed="rId3"/>
              <a:stretch>
                <a:fillRect/>
              </a:stretch>
            </p:blipFill>
            <p:spPr>
              <a:xfrm>
                <a:off x="0" y="0"/>
                <a:ext cx="4321002" cy="5958431"/>
              </a:xfrm>
              <a:prstGeom prst="rect">
                <a:avLst/>
              </a:prstGeom>
              <a:effectLst/>
            </p:spPr>
          </p:pic>
        </p:grpSp>
        <p:grpSp>
          <p:nvGrpSpPr>
            <p:cNvPr id="563" name="Exemple TC (glissés).pdf"/>
            <p:cNvGrpSpPr/>
            <p:nvPr/>
          </p:nvGrpSpPr>
          <p:grpSpPr>
            <a:xfrm rot="6375469">
              <a:off x="1141518" y="562646"/>
              <a:ext cx="4393412" cy="5958431"/>
              <a:chOff x="0" y="0"/>
              <a:chExt cx="4393411" cy="5958430"/>
            </a:xfrm>
          </p:grpSpPr>
          <p:pic>
            <p:nvPicPr>
              <p:cNvPr id="562" name="Exemple TC (glissés).pdf" descr="Exemple TC (glissés).pdf"/>
              <p:cNvPicPr>
                <a:picLocks noChangeAspect="1"/>
              </p:cNvPicPr>
              <p:nvPr/>
            </p:nvPicPr>
            <p:blipFill>
              <a:blip r:embed="rId2"/>
              <a:srcRect r="1386" b="1336"/>
              <a:stretch>
                <a:fillRect/>
              </a:stretch>
            </p:blipFill>
            <p:spPr>
              <a:xfrm>
                <a:off x="326409" y="187652"/>
                <a:ext cx="4067003" cy="5628231"/>
              </a:xfrm>
              <a:prstGeom prst="rect">
                <a:avLst/>
              </a:prstGeom>
              <a:ln>
                <a:noFill/>
              </a:ln>
              <a:effectLst/>
            </p:spPr>
          </p:pic>
          <p:pic>
            <p:nvPicPr>
              <p:cNvPr id="561" name="Exemple TC (glissés).pdf" descr="Exemple TC (glissés).pdf"/>
              <p:cNvPicPr>
                <a:picLocks/>
              </p:cNvPicPr>
              <p:nvPr/>
            </p:nvPicPr>
            <p:blipFill>
              <a:blip r:embed="rId3"/>
              <a:stretch>
                <a:fillRect/>
              </a:stretch>
            </p:blipFill>
            <p:spPr>
              <a:xfrm>
                <a:off x="0" y="0"/>
                <a:ext cx="4321002" cy="5958431"/>
              </a:xfrm>
              <a:prstGeom prst="rect">
                <a:avLst/>
              </a:prstGeom>
              <a:effectLst/>
            </p:spPr>
          </p:pic>
        </p:grpSp>
      </p:grpSp>
      <p:sp>
        <p:nvSpPr>
          <p:cNvPr id="565" name="Numéro de diapositive"/>
          <p:cNvSpPr txBox="1">
            <a:spLocks noGrp="1"/>
          </p:cNvSpPr>
          <p:nvPr>
            <p:ph type="sldNum" sz="quarter" idx="2"/>
          </p:nvPr>
        </p:nvSpPr>
        <p:spPr>
          <a:xfrm>
            <a:off x="22466393" y="12985698"/>
            <a:ext cx="312540"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566" name="Métiers et Titres de compétence"/>
          <p:cNvSpPr txBox="1">
            <a:spLocks noGrp="1"/>
          </p:cNvSpPr>
          <p:nvPr>
            <p:ph type="body" idx="22"/>
          </p:nvPr>
        </p:nvSpPr>
        <p:spPr>
          <a:prstGeom prst="rect">
            <a:avLst/>
          </a:prstGeom>
        </p:spPr>
        <p:txBody>
          <a:bodyPr/>
          <a:lstStyle/>
          <a:p>
            <a:r>
              <a:t>Métiers et Titres de compétence</a:t>
            </a:r>
          </a:p>
        </p:txBody>
      </p:sp>
      <p:sp>
        <p:nvSpPr>
          <p:cNvPr id="567" name="Titre 1"/>
          <p:cNvSpPr/>
          <p:nvPr/>
        </p:nvSpPr>
        <p:spPr>
          <a:xfrm>
            <a:off x="4572889" y="7680208"/>
            <a:ext cx="2597787" cy="741967"/>
          </a:xfrm>
          <a:prstGeom prst="roundRect">
            <a:avLst>
              <a:gd name="adj" fmla="val 31562"/>
            </a:avLst>
          </a:prstGeom>
          <a:solidFill>
            <a:srgbClr val="A51E4A"/>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spcBef>
                <a:spcPts val="4500"/>
              </a:spcBef>
              <a:defRPr sz="4400" spc="0">
                <a:solidFill>
                  <a:srgbClr val="FAB02E"/>
                </a:solidFill>
              </a:defRPr>
            </a:lvl1pPr>
          </a:lstStyle>
          <a:p>
            <a:r>
              <a:t>Titre 1</a:t>
            </a:r>
          </a:p>
        </p:txBody>
      </p:sp>
      <p:sp>
        <p:nvSpPr>
          <p:cNvPr id="568" name="Exemple de métier :…"/>
          <p:cNvSpPr/>
          <p:nvPr/>
        </p:nvSpPr>
        <p:spPr>
          <a:xfrm>
            <a:off x="4550107" y="4238405"/>
            <a:ext cx="10483774" cy="3090163"/>
          </a:xfrm>
          <a:prstGeom prst="roundRect">
            <a:avLst>
              <a:gd name="adj" fmla="val 21906"/>
            </a:avLst>
          </a:prstGeom>
          <a:solidFill>
            <a:srgbClr val="FFFFF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ts val="4400"/>
              </a:lnSpc>
              <a:spcBef>
                <a:spcPts val="2500"/>
              </a:spcBef>
              <a:defRPr sz="4700" spc="0">
                <a:solidFill>
                  <a:srgbClr val="323E4D"/>
                </a:solidFill>
              </a:defRPr>
            </a:pPr>
            <a:r>
              <a:t>Exemple de métier :</a:t>
            </a:r>
          </a:p>
          <a:p>
            <a:pPr>
              <a:lnSpc>
                <a:spcPts val="4400"/>
              </a:lnSpc>
              <a:spcBef>
                <a:spcPts val="2500"/>
              </a:spcBef>
              <a:defRPr sz="4700" b="1" spc="0">
                <a:solidFill>
                  <a:srgbClr val="323E4D"/>
                </a:solidFill>
              </a:defRPr>
            </a:pPr>
            <a:r>
              <a:t>Ouvrier(ère) boulanger(ère)-pâtissier(ère)</a:t>
            </a:r>
          </a:p>
          <a:p>
            <a:pPr>
              <a:lnSpc>
                <a:spcPts val="4400"/>
              </a:lnSpc>
              <a:spcBef>
                <a:spcPts val="2500"/>
              </a:spcBef>
              <a:defRPr sz="4700" spc="0">
                <a:solidFill>
                  <a:srgbClr val="323E4D"/>
                </a:solidFill>
              </a:defRPr>
            </a:pPr>
            <a:r>
              <a:t>= 2 Titres de compétence</a:t>
            </a:r>
          </a:p>
        </p:txBody>
      </p:sp>
      <p:sp>
        <p:nvSpPr>
          <p:cNvPr id="569" name="Réaliser les produits de boulangerie"/>
          <p:cNvSpPr/>
          <p:nvPr/>
        </p:nvSpPr>
        <p:spPr>
          <a:xfrm>
            <a:off x="7330767" y="7717959"/>
            <a:ext cx="7758003" cy="666465"/>
          </a:xfrm>
          <a:prstGeom prst="roundRect">
            <a:avLst>
              <a:gd name="adj" fmla="val 35138"/>
            </a:avLst>
          </a:prstGeom>
          <a:solidFill>
            <a:srgbClr val="F9B02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nSpc>
                <a:spcPct val="90000"/>
              </a:lnSpc>
              <a:spcBef>
                <a:spcPts val="4500"/>
              </a:spcBef>
              <a:defRPr sz="3900" spc="0">
                <a:solidFill>
                  <a:srgbClr val="323E4D"/>
                </a:solidFill>
              </a:defRPr>
            </a:lvl1pPr>
          </a:lstStyle>
          <a:p>
            <a:r>
              <a:t>Réaliser les produits de boulangerie</a:t>
            </a:r>
          </a:p>
        </p:txBody>
      </p:sp>
      <p:sp>
        <p:nvSpPr>
          <p:cNvPr id="570" name="Réaliser les pâtisseries"/>
          <p:cNvSpPr/>
          <p:nvPr/>
        </p:nvSpPr>
        <p:spPr>
          <a:xfrm>
            <a:off x="7329520" y="8811567"/>
            <a:ext cx="7760497" cy="666464"/>
          </a:xfrm>
          <a:prstGeom prst="roundRect">
            <a:avLst>
              <a:gd name="adj" fmla="val 35138"/>
            </a:avLst>
          </a:prstGeom>
          <a:solidFill>
            <a:srgbClr val="F9B02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nSpc>
                <a:spcPct val="90000"/>
              </a:lnSpc>
              <a:spcBef>
                <a:spcPts val="4500"/>
              </a:spcBef>
              <a:defRPr sz="3900" spc="0">
                <a:solidFill>
                  <a:srgbClr val="323E4D"/>
                </a:solidFill>
              </a:defRPr>
            </a:lvl1pPr>
          </a:lstStyle>
          <a:p>
            <a:r>
              <a:t>Réaliser les pâtisseries</a:t>
            </a:r>
          </a:p>
        </p:txBody>
      </p:sp>
      <p:sp>
        <p:nvSpPr>
          <p:cNvPr id="571" name="Titre 2"/>
          <p:cNvSpPr/>
          <p:nvPr/>
        </p:nvSpPr>
        <p:spPr>
          <a:xfrm>
            <a:off x="4572889" y="8773815"/>
            <a:ext cx="2597787" cy="741967"/>
          </a:xfrm>
          <a:prstGeom prst="roundRect">
            <a:avLst>
              <a:gd name="adj" fmla="val 31562"/>
            </a:avLst>
          </a:prstGeom>
          <a:solidFill>
            <a:srgbClr val="A51E4A"/>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spcBef>
                <a:spcPts val="4500"/>
              </a:spcBef>
              <a:defRPr sz="4400" spc="0">
                <a:solidFill>
                  <a:srgbClr val="FAB02E"/>
                </a:solidFill>
              </a:defRPr>
            </a:lvl1pPr>
          </a:lstStyle>
          <a:p>
            <a:r>
              <a:t>Titre 2</a:t>
            </a:r>
          </a:p>
        </p:txBody>
      </p:sp>
      <p:pic>
        <p:nvPicPr>
          <p:cNvPr id="572" name="Image" descr="Image"/>
          <p:cNvPicPr>
            <a:picLocks noChangeAspect="1"/>
          </p:cNvPicPr>
          <p:nvPr/>
        </p:nvPicPr>
        <p:blipFill>
          <a:blip r:embed="rId4"/>
          <a:stretch>
            <a:fillRect/>
          </a:stretch>
        </p:blipFill>
        <p:spPr>
          <a:xfrm>
            <a:off x="1587670" y="3735788"/>
            <a:ext cx="1888147" cy="1888205"/>
          </a:xfrm>
          <a:prstGeom prst="rect">
            <a:avLst/>
          </a:prstGeom>
          <a:ln w="12700">
            <a:miter lim="400000"/>
          </a:ln>
          <a:effectLst>
            <a:outerShdw blurRad="63500" dist="76200" dir="2700000" rotWithShape="0">
              <a:srgbClr val="6F88C5">
                <a:alpha val="50000"/>
              </a:srgbClr>
            </a:outerShdw>
          </a:effectLst>
        </p:spPr>
      </p:pic>
      <p:sp>
        <p:nvSpPr>
          <p:cNvPr id="573" name="Vous pouvez opter pour le ou les Titre(s) de compétence qui vous correspondent !"/>
          <p:cNvSpPr/>
          <p:nvPr/>
        </p:nvSpPr>
        <p:spPr>
          <a:xfrm>
            <a:off x="18134810" y="7879006"/>
            <a:ext cx="3321433" cy="3321433"/>
          </a:xfrm>
          <a:prstGeom prst="ellipse">
            <a:avLst/>
          </a:prstGeom>
          <a:solidFill>
            <a:srgbClr val="A51E4A"/>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spcBef>
                <a:spcPts val="4500"/>
              </a:spcBef>
              <a:defRPr sz="3000" spc="0">
                <a:solidFill>
                  <a:srgbClr val="FAB02E"/>
                </a:solidFill>
              </a:defRPr>
            </a:lvl1pPr>
          </a:lstStyle>
          <a:p>
            <a:r>
              <a:t>Vous pouvez opter pour le ou les Titre(s) de compétence qui vous correspondent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La Validation des Compétences en 4 étapes"/>
          <p:cNvSpPr txBox="1">
            <a:spLocks noGrp="1"/>
          </p:cNvSpPr>
          <p:nvPr>
            <p:ph type="body" idx="21"/>
          </p:nvPr>
        </p:nvSpPr>
        <p:spPr>
          <a:prstGeom prst="rect">
            <a:avLst/>
          </a:prstGeom>
        </p:spPr>
        <p:txBody>
          <a:bodyPr/>
          <a:lstStyle/>
          <a:p>
            <a:r>
              <a:t>La Validation des Compétences en 4 étapes</a:t>
            </a:r>
          </a:p>
        </p:txBody>
      </p:sp>
      <p:sp>
        <p:nvSpPr>
          <p:cNvPr id="576" name="Numéro de diapositive"/>
          <p:cNvSpPr txBox="1">
            <a:spLocks noGrp="1"/>
          </p:cNvSpPr>
          <p:nvPr>
            <p:ph type="sldNum" sz="quarter" idx="4294967295"/>
          </p:nvPr>
        </p:nvSpPr>
        <p:spPr>
          <a:xfrm>
            <a:off x="22461258" y="12985698"/>
            <a:ext cx="322809"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La Validation des Compétences en 4 étapes"/>
          <p:cNvSpPr txBox="1">
            <a:spLocks noGrp="1"/>
          </p:cNvSpPr>
          <p:nvPr>
            <p:ph type="body" idx="21"/>
          </p:nvPr>
        </p:nvSpPr>
        <p:spPr>
          <a:prstGeom prst="rect">
            <a:avLst/>
          </a:prstGeom>
        </p:spPr>
        <p:txBody>
          <a:bodyPr/>
          <a:lstStyle/>
          <a:p>
            <a:r>
              <a:t>La Validation des Compétences en 4 étapes</a:t>
            </a:r>
          </a:p>
        </p:txBody>
      </p:sp>
      <p:sp>
        <p:nvSpPr>
          <p:cNvPr id="579" name="Numéro de diapositive"/>
          <p:cNvSpPr txBox="1">
            <a:spLocks noGrp="1"/>
          </p:cNvSpPr>
          <p:nvPr>
            <p:ph type="sldNum" sz="quarter" idx="4294967295"/>
          </p:nvPr>
        </p:nvSpPr>
        <p:spPr>
          <a:xfrm>
            <a:off x="22461258" y="12985698"/>
            <a:ext cx="322809"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La Validation des Compétences en 4 étapes"/>
          <p:cNvSpPr txBox="1">
            <a:spLocks noGrp="1"/>
          </p:cNvSpPr>
          <p:nvPr>
            <p:ph type="body" idx="21"/>
          </p:nvPr>
        </p:nvSpPr>
        <p:spPr>
          <a:prstGeom prst="rect">
            <a:avLst/>
          </a:prstGeom>
        </p:spPr>
        <p:txBody>
          <a:bodyPr/>
          <a:lstStyle/>
          <a:p>
            <a:r>
              <a:t>La Validation des Compétences en 4 étapes</a:t>
            </a:r>
          </a:p>
        </p:txBody>
      </p:sp>
      <p:sp>
        <p:nvSpPr>
          <p:cNvPr id="582" name="Numéro de diapositive"/>
          <p:cNvSpPr txBox="1">
            <a:spLocks noGrp="1"/>
          </p:cNvSpPr>
          <p:nvPr>
            <p:ph type="sldNum" sz="quarter" idx="4294967295"/>
          </p:nvPr>
        </p:nvSpPr>
        <p:spPr>
          <a:xfrm>
            <a:off x="22461258" y="12985698"/>
            <a:ext cx="322809"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La Validation des Compétences en 4 étapes"/>
          <p:cNvSpPr txBox="1">
            <a:spLocks noGrp="1"/>
          </p:cNvSpPr>
          <p:nvPr>
            <p:ph type="body" idx="21"/>
          </p:nvPr>
        </p:nvSpPr>
        <p:spPr>
          <a:prstGeom prst="rect">
            <a:avLst/>
          </a:prstGeom>
        </p:spPr>
        <p:txBody>
          <a:bodyPr/>
          <a:lstStyle/>
          <a:p>
            <a:r>
              <a:t>La Validation des Compétences en 4 étapes</a:t>
            </a:r>
          </a:p>
        </p:txBody>
      </p:sp>
      <p:sp>
        <p:nvSpPr>
          <p:cNvPr id="585" name="Numéro de diapositive"/>
          <p:cNvSpPr txBox="1">
            <a:spLocks noGrp="1"/>
          </p:cNvSpPr>
          <p:nvPr>
            <p:ph type="sldNum" sz="quarter" idx="4294967295"/>
          </p:nvPr>
        </p:nvSpPr>
        <p:spPr>
          <a:xfrm>
            <a:off x="22461258" y="12985698"/>
            <a:ext cx="322809"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La Validation des Compétences en 4 étapes"/>
          <p:cNvSpPr txBox="1">
            <a:spLocks noGrp="1"/>
          </p:cNvSpPr>
          <p:nvPr>
            <p:ph type="body" idx="21"/>
          </p:nvPr>
        </p:nvSpPr>
        <p:spPr>
          <a:prstGeom prst="rect">
            <a:avLst/>
          </a:prstGeom>
        </p:spPr>
        <p:txBody>
          <a:bodyPr/>
          <a:lstStyle/>
          <a:p>
            <a:r>
              <a:t>La Validation des Compétences en 4 étapes</a:t>
            </a:r>
          </a:p>
        </p:txBody>
      </p:sp>
      <p:sp>
        <p:nvSpPr>
          <p:cNvPr id="588" name="Numéro de diapositive"/>
          <p:cNvSpPr txBox="1">
            <a:spLocks noGrp="1"/>
          </p:cNvSpPr>
          <p:nvPr>
            <p:ph type="sldNum" sz="quarter" idx="4294967295"/>
          </p:nvPr>
        </p:nvSpPr>
        <p:spPr>
          <a:xfrm>
            <a:off x="22461258" y="12985698"/>
            <a:ext cx="322809"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La Validation des Compétences ; quels métiers ?"/>
          <p:cNvSpPr txBox="1">
            <a:spLocks noGrp="1"/>
          </p:cNvSpPr>
          <p:nvPr>
            <p:ph type="body" idx="21"/>
          </p:nvPr>
        </p:nvSpPr>
        <p:spPr>
          <a:prstGeom prst="rect">
            <a:avLst/>
          </a:prstGeom>
        </p:spPr>
        <p:txBody>
          <a:bodyPr/>
          <a:lstStyle/>
          <a:p>
            <a:r>
              <a:t>La Validation des Compétences ; quels métiers ?</a:t>
            </a:r>
          </a:p>
        </p:txBody>
      </p:sp>
      <p:sp>
        <p:nvSpPr>
          <p:cNvPr id="591" name="57 métiers disponibles en validation des compétences"/>
          <p:cNvSpPr>
            <a:spLocks noGrp="1"/>
          </p:cNvSpPr>
          <p:nvPr>
            <p:ph type="body" idx="22"/>
          </p:nvPr>
        </p:nvSpPr>
        <p:spPr>
          <a:prstGeom prst="ellipse">
            <a:avLst/>
          </a:prstGeom>
        </p:spPr>
        <p:txBody>
          <a:bodyPr/>
          <a:lstStyle/>
          <a:p>
            <a:r>
              <a:t>57 métiers disponibles en validation des compétences</a:t>
            </a:r>
          </a:p>
        </p:txBody>
      </p:sp>
      <p:sp>
        <p:nvSpPr>
          <p:cNvPr id="592" name="Administration-économie-gestion…"/>
          <p:cNvSpPr txBox="1">
            <a:spLocks noGrp="1"/>
          </p:cNvSpPr>
          <p:nvPr>
            <p:ph type="body" idx="23"/>
          </p:nvPr>
        </p:nvSpPr>
        <p:spPr>
          <a:prstGeom prst="rect">
            <a:avLst/>
          </a:prstGeom>
        </p:spPr>
        <p:txBody>
          <a:bodyPr/>
          <a:lstStyle/>
          <a:p>
            <a:pPr marL="304800" indent="-304800" defTabSz="2438338">
              <a:lnSpc>
                <a:spcPct val="110000"/>
              </a:lnSpc>
              <a:buSzPct val="123000"/>
              <a:buChar char="•"/>
              <a:defRPr sz="3500">
                <a:solidFill>
                  <a:srgbClr val="323E4D"/>
                </a:solidFill>
              </a:defRPr>
            </a:pPr>
            <a:r>
              <a:t>Administration-économie-gestion</a:t>
            </a:r>
          </a:p>
          <a:p>
            <a:pPr marL="304800" indent="-304800" defTabSz="2438338">
              <a:lnSpc>
                <a:spcPct val="110000"/>
              </a:lnSpc>
              <a:buSzPct val="123000"/>
              <a:buChar char="•"/>
              <a:defRPr sz="3500">
                <a:solidFill>
                  <a:srgbClr val="323E4D"/>
                </a:solidFill>
              </a:defRPr>
            </a:pPr>
            <a:r>
              <a:t>Arts et culture</a:t>
            </a:r>
          </a:p>
          <a:p>
            <a:pPr marL="304800" indent="-304800" defTabSz="2438338">
              <a:lnSpc>
                <a:spcPct val="110000"/>
              </a:lnSpc>
              <a:buSzPct val="123000"/>
              <a:buChar char="•"/>
              <a:defRPr sz="3500">
                <a:solidFill>
                  <a:srgbClr val="323E4D"/>
                </a:solidFill>
              </a:defRPr>
            </a:pPr>
            <a:r>
              <a:t>Automobile</a:t>
            </a:r>
          </a:p>
          <a:p>
            <a:pPr marL="304800" indent="-304800" defTabSz="2438338">
              <a:lnSpc>
                <a:spcPct val="110000"/>
              </a:lnSpc>
              <a:buSzPct val="123000"/>
              <a:buChar char="•"/>
              <a:defRPr sz="3500">
                <a:solidFill>
                  <a:srgbClr val="323E4D"/>
                </a:solidFill>
              </a:defRPr>
            </a:pPr>
            <a:r>
              <a:t>Commerce et distribution</a:t>
            </a:r>
          </a:p>
          <a:p>
            <a:pPr marL="304800" indent="-304800" defTabSz="2438338">
              <a:lnSpc>
                <a:spcPct val="110000"/>
              </a:lnSpc>
              <a:buSzPct val="123000"/>
              <a:buChar char="•"/>
              <a:defRPr sz="3500">
                <a:solidFill>
                  <a:srgbClr val="323E4D"/>
                </a:solidFill>
              </a:defRPr>
            </a:pPr>
            <a:r>
              <a:t>Construction</a:t>
            </a:r>
          </a:p>
          <a:p>
            <a:pPr marL="304800" indent="-304800" defTabSz="2438338">
              <a:lnSpc>
                <a:spcPct val="110000"/>
              </a:lnSpc>
              <a:buSzPct val="123000"/>
              <a:buChar char="•"/>
              <a:defRPr sz="3500">
                <a:solidFill>
                  <a:srgbClr val="323E4D"/>
                </a:solidFill>
              </a:defRPr>
            </a:pPr>
            <a:r>
              <a:t>Électricité</a:t>
            </a:r>
          </a:p>
          <a:p>
            <a:pPr marL="304800" indent="-304800" defTabSz="2438338">
              <a:lnSpc>
                <a:spcPct val="110000"/>
              </a:lnSpc>
              <a:buSzPct val="123000"/>
              <a:buChar char="•"/>
              <a:defRPr sz="3500">
                <a:solidFill>
                  <a:srgbClr val="323E4D"/>
                </a:solidFill>
              </a:defRPr>
            </a:pPr>
            <a:r>
              <a:t>Environnement</a:t>
            </a:r>
          </a:p>
          <a:p>
            <a:pPr marL="304800" indent="-304800" defTabSz="2438338">
              <a:lnSpc>
                <a:spcPct val="110000"/>
              </a:lnSpc>
              <a:buSzPct val="123000"/>
              <a:buChar char="•"/>
              <a:defRPr sz="3500">
                <a:solidFill>
                  <a:srgbClr val="323E4D"/>
                </a:solidFill>
              </a:defRPr>
            </a:pPr>
            <a:r>
              <a:t>Industrie et commerce alimentaires</a:t>
            </a:r>
          </a:p>
          <a:p>
            <a:pPr marL="304800" indent="-304800" defTabSz="2438338">
              <a:lnSpc>
                <a:spcPct val="110000"/>
              </a:lnSpc>
              <a:buSzPct val="123000"/>
              <a:buChar char="•"/>
              <a:defRPr sz="3500">
                <a:solidFill>
                  <a:srgbClr val="323E4D"/>
                </a:solidFill>
              </a:defRPr>
            </a:pPr>
            <a:r>
              <a:t>Industrie Technologique</a:t>
            </a:r>
          </a:p>
          <a:p>
            <a:pPr marL="304800" indent="-304800" defTabSz="2438338">
              <a:lnSpc>
                <a:spcPct val="110000"/>
              </a:lnSpc>
              <a:buSzPct val="123000"/>
              <a:buChar char="•"/>
              <a:defRPr sz="3500">
                <a:solidFill>
                  <a:srgbClr val="323E4D"/>
                </a:solidFill>
              </a:defRPr>
            </a:pPr>
            <a:r>
              <a:t>Informatique</a:t>
            </a:r>
          </a:p>
          <a:p>
            <a:pPr marL="304800" indent="-304800" defTabSz="2438338">
              <a:lnSpc>
                <a:spcPct val="110000"/>
              </a:lnSpc>
              <a:buSzPct val="123000"/>
              <a:buChar char="•"/>
              <a:defRPr sz="3500">
                <a:solidFill>
                  <a:srgbClr val="323E4D"/>
                </a:solidFill>
              </a:defRPr>
            </a:pPr>
            <a:r>
              <a:t>Intersectoriel</a:t>
            </a:r>
          </a:p>
          <a:p>
            <a:pPr marL="304800" indent="-304800" defTabSz="2438338">
              <a:lnSpc>
                <a:spcPct val="110000"/>
              </a:lnSpc>
              <a:buSzPct val="123000"/>
              <a:buChar char="•"/>
              <a:defRPr sz="3500">
                <a:solidFill>
                  <a:srgbClr val="323E4D"/>
                </a:solidFill>
              </a:defRPr>
            </a:pPr>
            <a:r>
              <a:t>Logistique</a:t>
            </a:r>
          </a:p>
          <a:p>
            <a:pPr marL="304800" indent="-304800" defTabSz="2438338">
              <a:lnSpc>
                <a:spcPct val="110000"/>
              </a:lnSpc>
              <a:buSzPct val="123000"/>
              <a:buChar char="•"/>
              <a:defRPr sz="3500">
                <a:solidFill>
                  <a:srgbClr val="323E4D"/>
                </a:solidFill>
              </a:defRPr>
            </a:pPr>
            <a:r>
              <a:t>Métiers de la valorisation des déchets</a:t>
            </a:r>
          </a:p>
          <a:p>
            <a:pPr marL="304800" indent="-304800" defTabSz="2438338">
              <a:lnSpc>
                <a:spcPct val="110000"/>
              </a:lnSpc>
              <a:buSzPct val="123000"/>
              <a:buChar char="•"/>
              <a:defRPr sz="3500">
                <a:solidFill>
                  <a:srgbClr val="323E4D"/>
                </a:solidFill>
              </a:defRPr>
            </a:pPr>
            <a:r>
              <a:t>Pouvoirs publics</a:t>
            </a:r>
          </a:p>
          <a:p>
            <a:pPr marL="304800" indent="-304800" defTabSz="2438338">
              <a:lnSpc>
                <a:spcPct val="110000"/>
              </a:lnSpc>
              <a:buSzPct val="123000"/>
              <a:buChar char="•"/>
              <a:defRPr sz="3500">
                <a:solidFill>
                  <a:srgbClr val="323E4D"/>
                </a:solidFill>
              </a:defRPr>
            </a:pPr>
            <a:r>
              <a:t>Secteur du Bois</a:t>
            </a:r>
          </a:p>
          <a:p>
            <a:pPr marL="304800" indent="-304800" defTabSz="2438338">
              <a:lnSpc>
                <a:spcPct val="110000"/>
              </a:lnSpc>
              <a:buSzPct val="123000"/>
              <a:buChar char="•"/>
              <a:defRPr sz="3500">
                <a:solidFill>
                  <a:srgbClr val="323E4D"/>
                </a:solidFill>
              </a:defRPr>
            </a:pPr>
            <a:r>
              <a:t>Secteur du Textile</a:t>
            </a:r>
          </a:p>
          <a:p>
            <a:pPr marL="304800" indent="-304800" defTabSz="2438338">
              <a:lnSpc>
                <a:spcPct val="110000"/>
              </a:lnSpc>
              <a:buSzPct val="123000"/>
              <a:buChar char="•"/>
              <a:defRPr sz="3500">
                <a:solidFill>
                  <a:srgbClr val="323E4D"/>
                </a:solidFill>
              </a:defRPr>
            </a:pPr>
            <a:r>
              <a:t>Secteur Horeca</a:t>
            </a:r>
          </a:p>
          <a:p>
            <a:pPr marL="304800" indent="-304800" defTabSz="2438338">
              <a:lnSpc>
                <a:spcPct val="110000"/>
              </a:lnSpc>
              <a:buSzPct val="123000"/>
              <a:buChar char="•"/>
              <a:defRPr sz="3500">
                <a:solidFill>
                  <a:srgbClr val="323E4D"/>
                </a:solidFill>
              </a:defRPr>
            </a:pPr>
            <a:r>
              <a:t>Services aux personnes</a:t>
            </a:r>
          </a:p>
          <a:p>
            <a:pPr marL="304800" indent="-304800" defTabSz="2438338">
              <a:lnSpc>
                <a:spcPct val="110000"/>
              </a:lnSpc>
              <a:buSzPct val="123000"/>
              <a:buChar char="•"/>
              <a:defRPr sz="3500">
                <a:solidFill>
                  <a:srgbClr val="323E4D"/>
                </a:solidFill>
              </a:defRPr>
            </a:pPr>
            <a:r>
              <a:t>Tourisme, sport et loisirs</a:t>
            </a:r>
          </a:p>
        </p:txBody>
      </p:sp>
      <p:pic>
        <p:nvPicPr>
          <p:cNvPr id="593" name="art.tif" descr="art.tif"/>
          <p:cNvPicPr>
            <a:picLocks noChangeAspect="1"/>
          </p:cNvPicPr>
          <p:nvPr/>
        </p:nvPicPr>
        <p:blipFill>
          <a:blip r:embed="rId2"/>
          <a:srcRect l="24980" t="1662" r="10859" b="1662"/>
          <a:stretch>
            <a:fillRect/>
          </a:stretch>
        </p:blipFill>
        <p:spPr>
          <a:xfrm>
            <a:off x="17899848" y="7410997"/>
            <a:ext cx="3791357" cy="3791352"/>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8" y="0"/>
                  <a:pt x="9840" y="0"/>
                </a:cubicBezTo>
                <a:close/>
              </a:path>
            </a:pathLst>
          </a:custGeom>
          <a:ln w="12700">
            <a:miter lim="400000"/>
          </a:ln>
          <a:effectLst>
            <a:outerShdw blurRad="63500" dist="76200" dir="2700000" rotWithShape="0">
              <a:srgbClr val="6F88C5">
                <a:alpha val="50000"/>
              </a:srgbClr>
            </a:outerShdw>
          </a:effectLst>
        </p:spPr>
      </p:pic>
      <p:sp>
        <p:nvSpPr>
          <p:cNvPr id="594" name="Numéro de diapositive"/>
          <p:cNvSpPr txBox="1">
            <a:spLocks noGrp="1"/>
          </p:cNvSpPr>
          <p:nvPr>
            <p:ph type="sldNum" sz="quarter" idx="4294967295"/>
          </p:nvPr>
        </p:nvSpPr>
        <p:spPr>
          <a:xfrm>
            <a:off x="22461258" y="12985698"/>
            <a:ext cx="322809"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La Validation des Compétences ; où ?"/>
          <p:cNvSpPr txBox="1">
            <a:spLocks noGrp="1"/>
          </p:cNvSpPr>
          <p:nvPr>
            <p:ph type="body" idx="21"/>
          </p:nvPr>
        </p:nvSpPr>
        <p:spPr>
          <a:prstGeom prst="rect">
            <a:avLst/>
          </a:prstGeom>
        </p:spPr>
        <p:txBody>
          <a:bodyPr/>
          <a:lstStyle/>
          <a:p>
            <a:r>
              <a:t>La Validation des Compétences ; où ?</a:t>
            </a:r>
          </a:p>
        </p:txBody>
      </p:sp>
      <p:sp>
        <p:nvSpPr>
          <p:cNvPr id="597" name="48 sites de validation des compétences à Bruxelles et en Wallonie"/>
          <p:cNvSpPr>
            <a:spLocks noGrp="1"/>
          </p:cNvSpPr>
          <p:nvPr>
            <p:ph type="body" idx="22"/>
          </p:nvPr>
        </p:nvSpPr>
        <p:spPr>
          <a:prstGeom prst="ellipse">
            <a:avLst/>
          </a:prstGeom>
        </p:spPr>
        <p:txBody>
          <a:bodyPr/>
          <a:lstStyle/>
          <a:p>
            <a:r>
              <a:t>48 sites de validation des compétences à Bruxelles et en Wallonie</a:t>
            </a:r>
          </a:p>
        </p:txBody>
      </p:sp>
      <p:pic>
        <p:nvPicPr>
          <p:cNvPr id="598" name="Image" descr="Image"/>
          <p:cNvPicPr>
            <a:picLocks noGrp="1" noChangeAspect="1"/>
          </p:cNvPicPr>
          <p:nvPr>
            <p:ph type="pic" idx="23"/>
          </p:nvPr>
        </p:nvPicPr>
        <p:blipFill>
          <a:blip r:embed="rId2"/>
          <a:srcRect l="4666" t="7365" r="4665" b="17432"/>
          <a:stretch>
            <a:fillRect/>
          </a:stretch>
        </p:blipFill>
        <p:spPr>
          <a:xfrm>
            <a:off x="5034994" y="2302568"/>
            <a:ext cx="11520091" cy="9555164"/>
          </a:xfrm>
          <a:custGeom>
            <a:avLst/>
            <a:gdLst/>
            <a:ahLst/>
            <a:cxnLst>
              <a:cxn ang="0">
                <a:pos x="wd2" y="hd2"/>
              </a:cxn>
              <a:cxn ang="5400000">
                <a:pos x="wd2" y="hd2"/>
              </a:cxn>
              <a:cxn ang="10800000">
                <a:pos x="wd2" y="hd2"/>
              </a:cxn>
              <a:cxn ang="16200000">
                <a:pos x="wd2" y="hd2"/>
              </a:cxn>
            </a:cxnLst>
            <a:rect l="0" t="0" r="r" b="b"/>
            <a:pathLst>
              <a:path w="21600" h="21600" extrusionOk="0">
                <a:moveTo>
                  <a:pt x="12883" y="0"/>
                </a:moveTo>
                <a:lnTo>
                  <a:pt x="8839" y="459"/>
                </a:lnTo>
                <a:lnTo>
                  <a:pt x="2213" y="2225"/>
                </a:lnTo>
                <a:lnTo>
                  <a:pt x="0" y="5052"/>
                </a:lnTo>
                <a:lnTo>
                  <a:pt x="1028" y="8373"/>
                </a:lnTo>
                <a:lnTo>
                  <a:pt x="4053" y="11163"/>
                </a:lnTo>
                <a:lnTo>
                  <a:pt x="7653" y="14357"/>
                </a:lnTo>
                <a:lnTo>
                  <a:pt x="8708" y="16443"/>
                </a:lnTo>
                <a:lnTo>
                  <a:pt x="10076" y="17121"/>
                </a:lnTo>
                <a:lnTo>
                  <a:pt x="11950" y="17767"/>
                </a:lnTo>
                <a:lnTo>
                  <a:pt x="14851" y="21192"/>
                </a:lnTo>
                <a:lnTo>
                  <a:pt x="17580" y="21600"/>
                </a:lnTo>
                <a:lnTo>
                  <a:pt x="19240" y="20066"/>
                </a:lnTo>
                <a:lnTo>
                  <a:pt x="19436" y="16015"/>
                </a:lnTo>
                <a:lnTo>
                  <a:pt x="21600" y="12715"/>
                </a:lnTo>
                <a:lnTo>
                  <a:pt x="20912" y="8641"/>
                </a:lnTo>
                <a:lnTo>
                  <a:pt x="19859" y="5256"/>
                </a:lnTo>
                <a:lnTo>
                  <a:pt x="16710" y="1330"/>
                </a:lnTo>
                <a:lnTo>
                  <a:pt x="12883" y="0"/>
                </a:lnTo>
                <a:close/>
              </a:path>
            </a:pathLst>
          </a:custGeom>
        </p:spPr>
      </p:pic>
      <p:pic>
        <p:nvPicPr>
          <p:cNvPr id="599" name="Image" descr="Image"/>
          <p:cNvPicPr>
            <a:picLocks noGrp="1" noChangeAspect="1"/>
          </p:cNvPicPr>
          <p:nvPr>
            <p:ph type="pic" idx="24"/>
          </p:nvPr>
        </p:nvPicPr>
        <p:blipFill>
          <a:blip r:embed="rId3"/>
          <a:srcRect l="9783" t="62848" r="64932" b="9235"/>
          <a:stretch>
            <a:fillRect/>
          </a:stretch>
        </p:blipFill>
        <p:spPr>
          <a:xfrm>
            <a:off x="17992070" y="7015819"/>
            <a:ext cx="3947182" cy="4358061"/>
          </a:xfrm>
          <a:prstGeom prst="rect">
            <a:avLst/>
          </a:prstGeom>
          <a:effectLst>
            <a:outerShdw blurRad="63500" dist="76200" dir="2700000" rotWithShape="0">
              <a:srgbClr val="6F88C5">
                <a:alpha val="50000"/>
              </a:srgbClr>
            </a:outerShdw>
          </a:effectLst>
        </p:spPr>
      </p:pic>
      <p:sp>
        <p:nvSpPr>
          <p:cNvPr id="600" name="Numéro de diapositive"/>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Numéro de diapositive"/>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603" name="Coups de pouce vers la Validation des compétences"/>
          <p:cNvSpPr txBox="1">
            <a:spLocks noGrp="1"/>
          </p:cNvSpPr>
          <p:nvPr>
            <p:ph type="body" idx="22"/>
          </p:nvPr>
        </p:nvSpPr>
        <p:spPr>
          <a:prstGeom prst="rect">
            <a:avLst/>
          </a:prstGeom>
        </p:spPr>
        <p:txBody>
          <a:bodyPr/>
          <a:lstStyle>
            <a:lvl1pPr defTabSz="2365188">
              <a:defRPr sz="8245" spc="-164"/>
            </a:lvl1pPr>
          </a:lstStyle>
          <a:p>
            <a:r>
              <a:t>Coups de pouce vers la Validation des compétences</a:t>
            </a:r>
          </a:p>
        </p:txBody>
      </p:sp>
      <p:sp>
        <p:nvSpPr>
          <p:cNvPr id="604" name="Conditions"/>
          <p:cNvSpPr/>
          <p:nvPr/>
        </p:nvSpPr>
        <p:spPr>
          <a:xfrm>
            <a:off x="4575346" y="6105408"/>
            <a:ext cx="2996906" cy="741967"/>
          </a:xfrm>
          <a:prstGeom prst="roundRect">
            <a:avLst>
              <a:gd name="adj" fmla="val 31562"/>
            </a:avLst>
          </a:prstGeom>
          <a:solidFill>
            <a:srgbClr val="A51E4A"/>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spcBef>
                <a:spcPts val="4500"/>
              </a:spcBef>
              <a:defRPr sz="4400" spc="0">
                <a:solidFill>
                  <a:srgbClr val="FAB02E"/>
                </a:solidFill>
              </a:defRPr>
            </a:lvl1pPr>
          </a:lstStyle>
          <a:p>
            <a:r>
              <a:t>Conditions</a:t>
            </a:r>
          </a:p>
        </p:txBody>
      </p:sp>
      <p:sp>
        <p:nvSpPr>
          <p:cNvPr id="605" name="À Bruxelles, pour passer une épreuve de validation des compétences, Actiris prend en charge à 100% des frais de déplacement en train."/>
          <p:cNvSpPr/>
          <p:nvPr/>
        </p:nvSpPr>
        <p:spPr>
          <a:xfrm>
            <a:off x="4533174" y="3103872"/>
            <a:ext cx="14392334" cy="2573019"/>
          </a:xfrm>
          <a:prstGeom prst="roundRect">
            <a:avLst>
              <a:gd name="adj" fmla="val 26309"/>
            </a:avLst>
          </a:prstGeom>
          <a:solidFill>
            <a:srgbClr val="FFFFF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ts val="4400"/>
              </a:lnSpc>
              <a:spcBef>
                <a:spcPts val="2500"/>
              </a:spcBef>
              <a:defRPr sz="4700" spc="0">
                <a:solidFill>
                  <a:srgbClr val="323E4D"/>
                </a:solidFill>
              </a:defRPr>
            </a:pPr>
            <a:r>
              <a:t>À </a:t>
            </a:r>
            <a:r>
              <a:rPr b="1"/>
              <a:t>Bruxelles</a:t>
            </a:r>
            <a:r>
              <a:t>, pour passer une épreuve de validation des compétences, Actiris prend en charge à 100% des frais de déplacement en train.</a:t>
            </a:r>
          </a:p>
        </p:txBody>
      </p:sp>
      <p:sp>
        <p:nvSpPr>
          <p:cNvPr id="606" name="Être chercheur d’emploi inoccupé au moins partiellement"/>
          <p:cNvSpPr/>
          <p:nvPr/>
        </p:nvSpPr>
        <p:spPr>
          <a:xfrm>
            <a:off x="7333223" y="7032159"/>
            <a:ext cx="11550113" cy="666465"/>
          </a:xfrm>
          <a:prstGeom prst="roundRect">
            <a:avLst>
              <a:gd name="adj" fmla="val 35138"/>
            </a:avLst>
          </a:prstGeom>
          <a:solidFill>
            <a:srgbClr val="F9B02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nSpc>
                <a:spcPct val="90000"/>
              </a:lnSpc>
              <a:spcBef>
                <a:spcPts val="4500"/>
              </a:spcBef>
              <a:defRPr sz="3900" spc="0">
                <a:solidFill>
                  <a:srgbClr val="323E4D"/>
                </a:solidFill>
              </a:defRPr>
            </a:lvl1pPr>
          </a:lstStyle>
          <a:p>
            <a:r>
              <a:t>Être chercheur d’emploi inoccupé au moins partiellement</a:t>
            </a:r>
          </a:p>
        </p:txBody>
      </p:sp>
      <p:pic>
        <p:nvPicPr>
          <p:cNvPr id="607" name="Image" descr="Image"/>
          <p:cNvPicPr>
            <a:picLocks noChangeAspect="1"/>
          </p:cNvPicPr>
          <p:nvPr/>
        </p:nvPicPr>
        <p:blipFill>
          <a:blip r:embed="rId2"/>
          <a:stretch>
            <a:fillRect/>
          </a:stretch>
        </p:blipFill>
        <p:spPr>
          <a:xfrm>
            <a:off x="1587670" y="3735788"/>
            <a:ext cx="1888147" cy="1888205"/>
          </a:xfrm>
          <a:prstGeom prst="rect">
            <a:avLst/>
          </a:prstGeom>
          <a:ln w="12700">
            <a:miter lim="400000"/>
          </a:ln>
          <a:effectLst>
            <a:outerShdw blurRad="63500" dist="76200" dir="2700000" rotWithShape="0">
              <a:srgbClr val="6F88C5">
                <a:alpha val="50000"/>
              </a:srgbClr>
            </a:outerShdw>
          </a:effectLst>
        </p:spPr>
      </p:pic>
      <p:sp>
        <p:nvSpPr>
          <p:cNvPr id="608" name="Être inscrit chez Actiris"/>
          <p:cNvSpPr/>
          <p:nvPr/>
        </p:nvSpPr>
        <p:spPr>
          <a:xfrm>
            <a:off x="7350156" y="8734656"/>
            <a:ext cx="4981009" cy="666464"/>
          </a:xfrm>
          <a:prstGeom prst="roundRect">
            <a:avLst>
              <a:gd name="adj" fmla="val 35138"/>
            </a:avLst>
          </a:prstGeom>
          <a:solidFill>
            <a:srgbClr val="F9B02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nSpc>
                <a:spcPct val="90000"/>
              </a:lnSpc>
              <a:spcBef>
                <a:spcPts val="4500"/>
              </a:spcBef>
              <a:defRPr sz="3900" spc="0">
                <a:solidFill>
                  <a:srgbClr val="323E4D"/>
                </a:solidFill>
              </a:defRPr>
            </a:lvl1pPr>
          </a:lstStyle>
          <a:p>
            <a:r>
              <a:t>Être inscrit chez Actiris</a:t>
            </a:r>
          </a:p>
        </p:txBody>
      </p:sp>
      <p:sp>
        <p:nvSpPr>
          <p:cNvPr id="609" name="Devoir se déplacer en Région Wallonne"/>
          <p:cNvSpPr/>
          <p:nvPr/>
        </p:nvSpPr>
        <p:spPr>
          <a:xfrm>
            <a:off x="7333223" y="7883407"/>
            <a:ext cx="8266496" cy="666465"/>
          </a:xfrm>
          <a:prstGeom prst="roundRect">
            <a:avLst>
              <a:gd name="adj" fmla="val 35138"/>
            </a:avLst>
          </a:prstGeom>
          <a:solidFill>
            <a:srgbClr val="F9B02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nSpc>
                <a:spcPct val="90000"/>
              </a:lnSpc>
              <a:spcBef>
                <a:spcPts val="4500"/>
              </a:spcBef>
              <a:defRPr sz="3900" spc="0">
                <a:solidFill>
                  <a:srgbClr val="323E4D"/>
                </a:solidFill>
              </a:defRPr>
            </a:lvl1pPr>
          </a:lstStyle>
          <a:p>
            <a:r>
              <a:t>Devoir se déplacer en Région Wallonne</a:t>
            </a:r>
          </a:p>
        </p:txBody>
      </p:sp>
      <p:sp>
        <p:nvSpPr>
          <p:cNvPr id="610" name="Rendez-vous, dans une Antenne Actiris, avec la preuve d’inscription à une épreuve de validation des compétences délivrée par le Centre agréé."/>
          <p:cNvSpPr/>
          <p:nvPr/>
        </p:nvSpPr>
        <p:spPr>
          <a:xfrm>
            <a:off x="17849558" y="7593754"/>
            <a:ext cx="3891937" cy="3891937"/>
          </a:xfrm>
          <a:prstGeom prst="ellipse">
            <a:avLst/>
          </a:prstGeom>
          <a:solidFill>
            <a:srgbClr val="FFFFF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nSpc>
                <a:spcPct val="110000"/>
              </a:lnSpc>
              <a:spcBef>
                <a:spcPts val="2500"/>
              </a:spcBef>
              <a:defRPr sz="2600" spc="0">
                <a:solidFill>
                  <a:srgbClr val="323E4D"/>
                </a:solidFill>
              </a:defRPr>
            </a:lvl1pPr>
          </a:lstStyle>
          <a:p>
            <a:r>
              <a:rPr sz="2000"/>
              <a:t>Rendez-vous, dans une Antenne Actiris, avec la preuve d’inscription à une épreuve de validation des compétences délivrée par le Centre agréé.</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IMG_3450.JPG" descr="IMG_3450.JPG"/>
          <p:cNvPicPr>
            <a:picLocks noChangeAspect="1"/>
          </p:cNvPicPr>
          <p:nvPr/>
        </p:nvPicPr>
        <p:blipFill>
          <a:blip r:embed="rId2"/>
          <a:srcRect l="24521" t="7" r="19108" b="27828"/>
          <a:stretch>
            <a:fillRect/>
          </a:stretch>
        </p:blipFill>
        <p:spPr>
          <a:xfrm>
            <a:off x="17225632" y="7113044"/>
            <a:ext cx="4931275" cy="4734787"/>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63500" dist="76200" dir="2700000" rotWithShape="0">
              <a:srgbClr val="6F88C5">
                <a:alpha val="50000"/>
              </a:srgbClr>
            </a:outerShdw>
          </a:effectLst>
        </p:spPr>
      </p:pic>
      <p:sp>
        <p:nvSpPr>
          <p:cNvPr id="447" name="Numéro de diapositive"/>
          <p:cNvSpPr txBox="1">
            <a:spLocks noGrp="1"/>
          </p:cNvSpPr>
          <p:nvPr>
            <p:ph type="sldNum" sz="quarter" idx="2"/>
          </p:nvPr>
        </p:nvSpPr>
        <p:spPr>
          <a:xfrm>
            <a:off x="22513385" y="12985698"/>
            <a:ext cx="218555"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448" name="La Validation des compétences, pour qui ?"/>
          <p:cNvSpPr txBox="1">
            <a:spLocks noGrp="1"/>
          </p:cNvSpPr>
          <p:nvPr>
            <p:ph type="body" idx="22"/>
          </p:nvPr>
        </p:nvSpPr>
        <p:spPr>
          <a:prstGeom prst="rect">
            <a:avLst/>
          </a:prstGeom>
        </p:spPr>
        <p:txBody>
          <a:bodyPr/>
          <a:lstStyle/>
          <a:p>
            <a:r>
              <a:t>La Validation des compétences, pour qui ?</a:t>
            </a:r>
          </a:p>
        </p:txBody>
      </p:sp>
      <p:sp>
        <p:nvSpPr>
          <p:cNvPr id="449" name="Pour toute personne de plus de 18 ans qui a des compétences en lien avec un métier ou une partie de métier et qui souhaite les faire reconnaître officiellement."/>
          <p:cNvSpPr/>
          <p:nvPr/>
        </p:nvSpPr>
        <p:spPr>
          <a:xfrm>
            <a:off x="4550107" y="4238405"/>
            <a:ext cx="16671898" cy="3141239"/>
          </a:xfrm>
          <a:prstGeom prst="roundRect">
            <a:avLst>
              <a:gd name="adj" fmla="val 21550"/>
            </a:avLst>
          </a:prstGeom>
          <a:solidFill>
            <a:srgbClr val="FFFFF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nSpc>
                <a:spcPts val="4400"/>
              </a:lnSpc>
              <a:spcBef>
                <a:spcPts val="2500"/>
              </a:spcBef>
              <a:defRPr sz="4700" spc="0">
                <a:solidFill>
                  <a:srgbClr val="323E4D"/>
                </a:solidFill>
              </a:defRPr>
            </a:lvl1pPr>
          </a:lstStyle>
          <a:p>
            <a:r>
              <a:t>Pour toute personne de plus de 18 ans qui a des compétences en lien avec un métier ou une partie de métier et qui souhaite les faire reconnaître officiellement.</a:t>
            </a:r>
          </a:p>
        </p:txBody>
      </p:sp>
      <p:sp>
        <p:nvSpPr>
          <p:cNvPr id="450" name="Pourquoi pas vous ?"/>
          <p:cNvSpPr/>
          <p:nvPr/>
        </p:nvSpPr>
        <p:spPr>
          <a:xfrm>
            <a:off x="14041043" y="7064807"/>
            <a:ext cx="6638324" cy="741967"/>
          </a:xfrm>
          <a:prstGeom prst="roundRect">
            <a:avLst>
              <a:gd name="adj" fmla="val 31562"/>
            </a:avLst>
          </a:prstGeom>
          <a:solidFill>
            <a:srgbClr val="A51E4A"/>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spcBef>
                <a:spcPts val="4500"/>
              </a:spcBef>
              <a:defRPr sz="4400" spc="0">
                <a:solidFill>
                  <a:srgbClr val="FFFFFF"/>
                </a:solidFill>
              </a:defRPr>
            </a:lvl1pPr>
          </a:lstStyle>
          <a:p>
            <a:r>
              <a:t>Pourquoi pas vous ?</a:t>
            </a:r>
          </a:p>
        </p:txBody>
      </p:sp>
      <p:pic>
        <p:nvPicPr>
          <p:cNvPr id="451" name="Image" descr="Image"/>
          <p:cNvPicPr>
            <a:picLocks noChangeAspect="1"/>
          </p:cNvPicPr>
          <p:nvPr/>
        </p:nvPicPr>
        <p:blipFill>
          <a:blip r:embed="rId3"/>
          <a:stretch>
            <a:fillRect/>
          </a:stretch>
        </p:blipFill>
        <p:spPr>
          <a:xfrm>
            <a:off x="1587670" y="3735788"/>
            <a:ext cx="1888147" cy="1888205"/>
          </a:xfrm>
          <a:prstGeom prst="rect">
            <a:avLst/>
          </a:prstGeom>
          <a:ln w="12700">
            <a:miter lim="400000"/>
          </a:ln>
          <a:effectLst>
            <a:outerShdw blurRad="63500" dist="76200" dir="2700000" rotWithShape="0">
              <a:srgbClr val="6F88C5">
                <a:alpha val="50000"/>
              </a:srgbClr>
            </a:outerShdw>
          </a:effec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Numéro de diapositive"/>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
        <p:nvSpPr>
          <p:cNvPr id="613" name="Coups de pouce vers la Validation des compétences"/>
          <p:cNvSpPr txBox="1">
            <a:spLocks noGrp="1"/>
          </p:cNvSpPr>
          <p:nvPr>
            <p:ph type="body" idx="22"/>
          </p:nvPr>
        </p:nvSpPr>
        <p:spPr>
          <a:prstGeom prst="rect">
            <a:avLst/>
          </a:prstGeom>
        </p:spPr>
        <p:txBody>
          <a:bodyPr/>
          <a:lstStyle>
            <a:lvl1pPr defTabSz="2365188">
              <a:defRPr sz="8245" spc="-164"/>
            </a:lvl1pPr>
          </a:lstStyle>
          <a:p>
            <a:r>
              <a:t>Coups de pouce vers la Validation des compétences</a:t>
            </a:r>
          </a:p>
        </p:txBody>
      </p:sp>
      <p:sp>
        <p:nvSpPr>
          <p:cNvPr id="614" name="Conditions"/>
          <p:cNvSpPr/>
          <p:nvPr/>
        </p:nvSpPr>
        <p:spPr>
          <a:xfrm>
            <a:off x="4575346" y="6105408"/>
            <a:ext cx="2996906" cy="741967"/>
          </a:xfrm>
          <a:prstGeom prst="roundRect">
            <a:avLst>
              <a:gd name="adj" fmla="val 31562"/>
            </a:avLst>
          </a:prstGeom>
          <a:solidFill>
            <a:srgbClr val="A51E4A"/>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spcBef>
                <a:spcPts val="4500"/>
              </a:spcBef>
              <a:defRPr sz="4400" spc="0">
                <a:solidFill>
                  <a:srgbClr val="FAB02E"/>
                </a:solidFill>
              </a:defRPr>
            </a:lvl1pPr>
          </a:lstStyle>
          <a:p>
            <a:r>
              <a:t>Conditions</a:t>
            </a:r>
          </a:p>
        </p:txBody>
      </p:sp>
      <p:sp>
        <p:nvSpPr>
          <p:cNvPr id="615" name="À Bruxelles, Actiris propose un service d’accueil ponctuel pour les enfants le temps de vos démarches."/>
          <p:cNvSpPr/>
          <p:nvPr/>
        </p:nvSpPr>
        <p:spPr>
          <a:xfrm>
            <a:off x="4533174" y="3103872"/>
            <a:ext cx="14392334" cy="2573019"/>
          </a:xfrm>
          <a:prstGeom prst="roundRect">
            <a:avLst>
              <a:gd name="adj" fmla="val 26309"/>
            </a:avLst>
          </a:prstGeom>
          <a:solidFill>
            <a:srgbClr val="FFFFF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ts val="4400"/>
              </a:lnSpc>
              <a:spcBef>
                <a:spcPts val="2500"/>
              </a:spcBef>
              <a:defRPr sz="4700" spc="0">
                <a:solidFill>
                  <a:srgbClr val="323E4D"/>
                </a:solidFill>
              </a:defRPr>
            </a:pPr>
            <a:r>
              <a:t>À </a:t>
            </a:r>
            <a:r>
              <a:rPr b="1"/>
              <a:t>Bruxelles</a:t>
            </a:r>
            <a:r>
              <a:t>, Actiris propose un service d’accueil ponctuel pour les enfants le temps de vos démarches.</a:t>
            </a:r>
          </a:p>
        </p:txBody>
      </p:sp>
      <p:sp>
        <p:nvSpPr>
          <p:cNvPr id="616" name="Être chercheur d’emploi inoccupé au moins partiellement"/>
          <p:cNvSpPr/>
          <p:nvPr/>
        </p:nvSpPr>
        <p:spPr>
          <a:xfrm>
            <a:off x="7333223" y="7032159"/>
            <a:ext cx="11550113" cy="666465"/>
          </a:xfrm>
          <a:prstGeom prst="roundRect">
            <a:avLst>
              <a:gd name="adj" fmla="val 35138"/>
            </a:avLst>
          </a:prstGeom>
          <a:solidFill>
            <a:srgbClr val="F9B02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nSpc>
                <a:spcPct val="90000"/>
              </a:lnSpc>
              <a:spcBef>
                <a:spcPts val="4500"/>
              </a:spcBef>
              <a:defRPr sz="3900" spc="0">
                <a:solidFill>
                  <a:srgbClr val="323E4D"/>
                </a:solidFill>
              </a:defRPr>
            </a:lvl1pPr>
          </a:lstStyle>
          <a:p>
            <a:r>
              <a:t>Être chercheur d’emploi inoccupé au moins partiellement</a:t>
            </a:r>
          </a:p>
        </p:txBody>
      </p:sp>
      <p:pic>
        <p:nvPicPr>
          <p:cNvPr id="617" name="Image" descr="Image"/>
          <p:cNvPicPr>
            <a:picLocks noChangeAspect="1"/>
          </p:cNvPicPr>
          <p:nvPr/>
        </p:nvPicPr>
        <p:blipFill>
          <a:blip r:embed="rId2"/>
          <a:stretch>
            <a:fillRect/>
          </a:stretch>
        </p:blipFill>
        <p:spPr>
          <a:xfrm>
            <a:off x="1587670" y="3735788"/>
            <a:ext cx="1888147" cy="1888205"/>
          </a:xfrm>
          <a:prstGeom prst="rect">
            <a:avLst/>
          </a:prstGeom>
          <a:ln w="12700">
            <a:miter lim="400000"/>
          </a:ln>
          <a:effectLst>
            <a:outerShdw blurRad="63500" dist="76200" dir="2700000" rotWithShape="0">
              <a:srgbClr val="6F88C5">
                <a:alpha val="50000"/>
              </a:srgbClr>
            </a:outerShdw>
          </a:effectLst>
        </p:spPr>
      </p:pic>
      <p:sp>
        <p:nvSpPr>
          <p:cNvPr id="618" name="Être inscrit chez Actiris"/>
          <p:cNvSpPr/>
          <p:nvPr/>
        </p:nvSpPr>
        <p:spPr>
          <a:xfrm>
            <a:off x="7350156" y="8734656"/>
            <a:ext cx="4981009" cy="666464"/>
          </a:xfrm>
          <a:prstGeom prst="roundRect">
            <a:avLst>
              <a:gd name="adj" fmla="val 35138"/>
            </a:avLst>
          </a:prstGeom>
          <a:solidFill>
            <a:srgbClr val="F9B02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nSpc>
                <a:spcPct val="90000"/>
              </a:lnSpc>
              <a:spcBef>
                <a:spcPts val="4500"/>
              </a:spcBef>
              <a:defRPr sz="3900" spc="0">
                <a:solidFill>
                  <a:srgbClr val="323E4D"/>
                </a:solidFill>
              </a:defRPr>
            </a:lvl1pPr>
          </a:lstStyle>
          <a:p>
            <a:r>
              <a:t>Être inscrit chez Actiris</a:t>
            </a:r>
          </a:p>
        </p:txBody>
      </p:sp>
      <p:sp>
        <p:nvSpPr>
          <p:cNvPr id="619" name="Devoir se déplacer en Région Wallonne"/>
          <p:cNvSpPr/>
          <p:nvPr/>
        </p:nvSpPr>
        <p:spPr>
          <a:xfrm>
            <a:off x="7333223" y="7883407"/>
            <a:ext cx="8266496" cy="666465"/>
          </a:xfrm>
          <a:prstGeom prst="roundRect">
            <a:avLst>
              <a:gd name="adj" fmla="val 35138"/>
            </a:avLst>
          </a:prstGeom>
          <a:solidFill>
            <a:srgbClr val="F9B02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nSpc>
                <a:spcPct val="90000"/>
              </a:lnSpc>
              <a:spcBef>
                <a:spcPts val="4500"/>
              </a:spcBef>
              <a:defRPr sz="3900" spc="0">
                <a:solidFill>
                  <a:srgbClr val="323E4D"/>
                </a:solidFill>
              </a:defRPr>
            </a:lvl1pPr>
          </a:lstStyle>
          <a:p>
            <a:r>
              <a:t>Devoir se déplacer en Région Wallonne</a:t>
            </a:r>
          </a:p>
        </p:txBody>
      </p:sp>
      <p:sp>
        <p:nvSpPr>
          <p:cNvPr id="620" name="Plus d’infos ; https://www.actiris.brussels/fr/citoyens/garde-de-mon-enfant/"/>
          <p:cNvSpPr/>
          <p:nvPr/>
        </p:nvSpPr>
        <p:spPr>
          <a:xfrm>
            <a:off x="17849558" y="7593754"/>
            <a:ext cx="3891937" cy="3891937"/>
          </a:xfrm>
          <a:prstGeom prst="ellipse">
            <a:avLst/>
          </a:prstGeom>
          <a:solidFill>
            <a:srgbClr val="FFFFF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ctr">
              <a:lnSpc>
                <a:spcPct val="110000"/>
              </a:lnSpc>
              <a:spcBef>
                <a:spcPts val="2500"/>
              </a:spcBef>
              <a:defRPr sz="2600" spc="0">
                <a:solidFill>
                  <a:srgbClr val="323E4D"/>
                </a:solidFill>
              </a:defRPr>
            </a:pPr>
            <a:r>
              <a:t>Plus d’infos ; </a:t>
            </a:r>
            <a:r>
              <a:rPr u="sng">
                <a:hlinkClick r:id="rId3"/>
              </a:rPr>
              <a:t>https://www.actiris.brussels/fr/citoyens/garde-de-mon-enfant/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Numéro de diapositive"/>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sp>
        <p:nvSpPr>
          <p:cNvPr id="623" name="Coups de pouce vers la Validation des compétences"/>
          <p:cNvSpPr txBox="1">
            <a:spLocks noGrp="1"/>
          </p:cNvSpPr>
          <p:nvPr>
            <p:ph type="body" idx="22"/>
          </p:nvPr>
        </p:nvSpPr>
        <p:spPr>
          <a:prstGeom prst="rect">
            <a:avLst/>
          </a:prstGeom>
        </p:spPr>
        <p:txBody>
          <a:bodyPr/>
          <a:lstStyle>
            <a:lvl1pPr defTabSz="2365188">
              <a:defRPr sz="8245" spc="-164"/>
            </a:lvl1pPr>
          </a:lstStyle>
          <a:p>
            <a:r>
              <a:t>Coups de pouce vers la Validation des compétences</a:t>
            </a:r>
          </a:p>
        </p:txBody>
      </p:sp>
      <p:sp>
        <p:nvSpPr>
          <p:cNvPr id="624" name="Conditions"/>
          <p:cNvSpPr/>
          <p:nvPr/>
        </p:nvSpPr>
        <p:spPr>
          <a:xfrm>
            <a:off x="4575346" y="6105408"/>
            <a:ext cx="2996906" cy="741967"/>
          </a:xfrm>
          <a:prstGeom prst="roundRect">
            <a:avLst>
              <a:gd name="adj" fmla="val 31562"/>
            </a:avLst>
          </a:prstGeom>
          <a:solidFill>
            <a:srgbClr val="A51E4A"/>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spcBef>
                <a:spcPts val="4500"/>
              </a:spcBef>
              <a:defRPr sz="4400" spc="0">
                <a:solidFill>
                  <a:srgbClr val="FAB02E"/>
                </a:solidFill>
              </a:defRPr>
            </a:lvl1pPr>
          </a:lstStyle>
          <a:p>
            <a:r>
              <a:t>Conditions</a:t>
            </a:r>
          </a:p>
        </p:txBody>
      </p:sp>
      <p:sp>
        <p:nvSpPr>
          <p:cNvPr id="625" name="En Wallonie, pour passer une épreuve de validation des compétences, réduction de 75% des frais de déplacement en train."/>
          <p:cNvSpPr/>
          <p:nvPr/>
        </p:nvSpPr>
        <p:spPr>
          <a:xfrm>
            <a:off x="4533174" y="3103872"/>
            <a:ext cx="14392334" cy="2573019"/>
          </a:xfrm>
          <a:prstGeom prst="roundRect">
            <a:avLst>
              <a:gd name="adj" fmla="val 26309"/>
            </a:avLst>
          </a:prstGeom>
          <a:solidFill>
            <a:srgbClr val="FFFFF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ts val="4400"/>
              </a:lnSpc>
              <a:spcBef>
                <a:spcPts val="2500"/>
              </a:spcBef>
              <a:defRPr sz="4700" spc="0">
                <a:solidFill>
                  <a:srgbClr val="323E4D"/>
                </a:solidFill>
              </a:defRPr>
            </a:pPr>
            <a:r>
              <a:t>En </a:t>
            </a:r>
            <a:r>
              <a:rPr b="1"/>
              <a:t>Wallonie</a:t>
            </a:r>
            <a:r>
              <a:t>, pour passer une épreuve de validation des compétences, réduction de 75% des frais de déplacement en train.</a:t>
            </a:r>
          </a:p>
        </p:txBody>
      </p:sp>
      <p:sp>
        <p:nvSpPr>
          <p:cNvPr id="626" name="Être chercheur d’emploi inoccupé au moins partiellement"/>
          <p:cNvSpPr/>
          <p:nvPr/>
        </p:nvSpPr>
        <p:spPr>
          <a:xfrm>
            <a:off x="7333223" y="7032159"/>
            <a:ext cx="11550113" cy="666465"/>
          </a:xfrm>
          <a:prstGeom prst="roundRect">
            <a:avLst>
              <a:gd name="adj" fmla="val 35138"/>
            </a:avLst>
          </a:prstGeom>
          <a:solidFill>
            <a:srgbClr val="F9B02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nSpc>
                <a:spcPct val="90000"/>
              </a:lnSpc>
              <a:spcBef>
                <a:spcPts val="4500"/>
              </a:spcBef>
              <a:defRPr sz="3900" spc="0">
                <a:solidFill>
                  <a:srgbClr val="323E4D"/>
                </a:solidFill>
              </a:defRPr>
            </a:lvl1pPr>
          </a:lstStyle>
          <a:p>
            <a:r>
              <a:t>Être chercheur d’emploi inoccupé au moins partiellement</a:t>
            </a:r>
          </a:p>
        </p:txBody>
      </p:sp>
      <p:pic>
        <p:nvPicPr>
          <p:cNvPr id="627" name="Image" descr="Image"/>
          <p:cNvPicPr>
            <a:picLocks noChangeAspect="1"/>
          </p:cNvPicPr>
          <p:nvPr/>
        </p:nvPicPr>
        <p:blipFill>
          <a:blip r:embed="rId2"/>
          <a:stretch>
            <a:fillRect/>
          </a:stretch>
        </p:blipFill>
        <p:spPr>
          <a:xfrm>
            <a:off x="1587670" y="3735788"/>
            <a:ext cx="1888147" cy="1888205"/>
          </a:xfrm>
          <a:prstGeom prst="rect">
            <a:avLst/>
          </a:prstGeom>
          <a:ln w="12700">
            <a:miter lim="400000"/>
          </a:ln>
          <a:effectLst>
            <a:outerShdw blurRad="63500" dist="76200" dir="2700000" rotWithShape="0">
              <a:srgbClr val="6F88C5">
                <a:alpha val="50000"/>
              </a:srgbClr>
            </a:outerShdw>
          </a:effectLst>
        </p:spPr>
      </p:pic>
      <p:sp>
        <p:nvSpPr>
          <p:cNvPr id="628" name="Résider en Wallonie"/>
          <p:cNvSpPr/>
          <p:nvPr/>
        </p:nvSpPr>
        <p:spPr>
          <a:xfrm>
            <a:off x="7350156" y="8734656"/>
            <a:ext cx="4480386" cy="666464"/>
          </a:xfrm>
          <a:prstGeom prst="roundRect">
            <a:avLst>
              <a:gd name="adj" fmla="val 35138"/>
            </a:avLst>
          </a:prstGeom>
          <a:solidFill>
            <a:srgbClr val="F9B02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nSpc>
                <a:spcPct val="90000"/>
              </a:lnSpc>
              <a:spcBef>
                <a:spcPts val="4500"/>
              </a:spcBef>
              <a:defRPr sz="3900" spc="0">
                <a:solidFill>
                  <a:srgbClr val="323E4D"/>
                </a:solidFill>
              </a:defRPr>
            </a:lvl1pPr>
          </a:lstStyle>
          <a:p>
            <a:r>
              <a:t>Résider en Wallonie</a:t>
            </a:r>
          </a:p>
        </p:txBody>
      </p:sp>
      <p:sp>
        <p:nvSpPr>
          <p:cNvPr id="629" name="Être inscrit au Forem"/>
          <p:cNvSpPr/>
          <p:nvPr/>
        </p:nvSpPr>
        <p:spPr>
          <a:xfrm>
            <a:off x="7333223" y="7883407"/>
            <a:ext cx="4514252" cy="666465"/>
          </a:xfrm>
          <a:prstGeom prst="roundRect">
            <a:avLst>
              <a:gd name="adj" fmla="val 35138"/>
            </a:avLst>
          </a:prstGeom>
          <a:solidFill>
            <a:srgbClr val="F9B02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nSpc>
                <a:spcPct val="90000"/>
              </a:lnSpc>
              <a:spcBef>
                <a:spcPts val="4500"/>
              </a:spcBef>
              <a:defRPr sz="3900" spc="0">
                <a:solidFill>
                  <a:srgbClr val="323E4D"/>
                </a:solidFill>
              </a:defRPr>
            </a:lvl1pPr>
          </a:lstStyle>
          <a:p>
            <a:r>
              <a:t>Être inscrit au Forem</a:t>
            </a:r>
          </a:p>
        </p:txBody>
      </p:sp>
      <p:sp>
        <p:nvSpPr>
          <p:cNvPr id="630" name="Prenez contact auprès d’un conseiller Forem ou directement dans une Maison de l’Emploi avec la preuve d’inscription à une épreuve de validation des compétences délivrée par le Centre agréé pour demander le formulaire A14/SNCB."/>
          <p:cNvSpPr/>
          <p:nvPr/>
        </p:nvSpPr>
        <p:spPr>
          <a:xfrm>
            <a:off x="17849558" y="7593754"/>
            <a:ext cx="3891937" cy="3891937"/>
          </a:xfrm>
          <a:prstGeom prst="ellipse">
            <a:avLst/>
          </a:prstGeom>
          <a:solidFill>
            <a:srgbClr val="FFFFF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nSpc>
                <a:spcPct val="110000"/>
              </a:lnSpc>
              <a:spcBef>
                <a:spcPts val="2500"/>
              </a:spcBef>
              <a:defRPr sz="2100" spc="0">
                <a:solidFill>
                  <a:srgbClr val="323E4D"/>
                </a:solidFill>
              </a:defRPr>
            </a:lvl1pPr>
          </a:lstStyle>
          <a:p>
            <a:r>
              <a:rPr sz="1800"/>
              <a:t>Prenez contact auprès d’un conseiller Forem ou directement dans une Maison de l’Emploi avec la preuve d’inscription à une épreuve de validation des compétences délivrée par le Centre agréé pour demander le formulaire A14/SNCB.</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Numéro de diapositive"/>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
        <p:nvSpPr>
          <p:cNvPr id="633" name="Plus d’infos ?"/>
          <p:cNvSpPr txBox="1">
            <a:spLocks noGrp="1"/>
          </p:cNvSpPr>
          <p:nvPr>
            <p:ph type="body" idx="22"/>
          </p:nvPr>
        </p:nvSpPr>
        <p:spPr>
          <a:prstGeom prst="rect">
            <a:avLst/>
          </a:prstGeom>
        </p:spPr>
        <p:txBody>
          <a:bodyPr/>
          <a:lstStyle/>
          <a:p>
            <a:r>
              <a:t>Plus d’infos ?</a:t>
            </a:r>
          </a:p>
        </p:txBody>
      </p:sp>
      <p:grpSp>
        <p:nvGrpSpPr>
          <p:cNvPr id="641" name="Grouper"/>
          <p:cNvGrpSpPr/>
          <p:nvPr/>
        </p:nvGrpSpPr>
        <p:grpSpPr>
          <a:xfrm>
            <a:off x="9486995" y="5171474"/>
            <a:ext cx="6397310" cy="2207234"/>
            <a:chOff x="0" y="0"/>
            <a:chExt cx="6397309" cy="2207233"/>
          </a:xfrm>
        </p:grpSpPr>
        <p:sp>
          <p:nvSpPr>
            <p:cNvPr id="634" name="Rectangle aux angles arrondis"/>
            <p:cNvSpPr/>
            <p:nvPr/>
          </p:nvSpPr>
          <p:spPr>
            <a:xfrm>
              <a:off x="0" y="0"/>
              <a:ext cx="6397310" cy="2207234"/>
            </a:xfrm>
            <a:prstGeom prst="roundRect">
              <a:avLst>
                <a:gd name="adj" fmla="val 10856"/>
              </a:avLst>
            </a:prstGeom>
            <a:solidFill>
              <a:srgbClr val="FFFFFF"/>
            </a:solidFill>
            <a:ln w="12700" cap="flat">
              <a:noFill/>
              <a:miter lim="400000"/>
            </a:ln>
            <a:effectLst>
              <a:outerShdw blurRad="63500" dist="81620" dir="2700000" rotWithShape="0">
                <a:srgbClr val="A2B9C9">
                  <a:alpha val="50000"/>
                </a:srgbClr>
              </a:outerShdw>
            </a:effectLst>
          </p:spPr>
          <p:txBody>
            <a:bodyPr wrap="square" lIns="50800" tIns="50800" rIns="50800" bIns="50800" numCol="1" anchor="t">
              <a:noAutofit/>
            </a:bodyPr>
            <a:lstStyle/>
            <a:p>
              <a:pPr defTabSz="825500">
                <a:lnSpc>
                  <a:spcPct val="100000"/>
                </a:lnSpc>
                <a:defRPr sz="2500" b="1" spc="0">
                  <a:solidFill>
                    <a:srgbClr val="50A7AE"/>
                  </a:solidFill>
                  <a:latin typeface="Calibri"/>
                  <a:ea typeface="Calibri"/>
                  <a:cs typeface="Calibri"/>
                  <a:sym typeface="Calibri"/>
                </a:defRPr>
              </a:pPr>
              <a:endParaRPr/>
            </a:p>
          </p:txBody>
        </p:sp>
        <p:pic>
          <p:nvPicPr>
            <p:cNvPr id="635" name="Image" descr="Image"/>
            <p:cNvPicPr>
              <a:picLocks noChangeAspect="1"/>
            </p:cNvPicPr>
            <p:nvPr/>
          </p:nvPicPr>
          <p:blipFill>
            <a:blip r:embed="rId2"/>
            <a:stretch>
              <a:fillRect/>
            </a:stretch>
          </p:blipFill>
          <p:spPr>
            <a:xfrm>
              <a:off x="523994" y="944757"/>
              <a:ext cx="583191" cy="582113"/>
            </a:xfrm>
            <a:prstGeom prst="rect">
              <a:avLst/>
            </a:prstGeom>
            <a:ln w="12700" cap="flat">
              <a:noFill/>
              <a:miter lim="400000"/>
            </a:ln>
            <a:effectLst/>
          </p:spPr>
        </p:pic>
        <p:pic>
          <p:nvPicPr>
            <p:cNvPr id="636" name="Image" descr="Image"/>
            <p:cNvPicPr>
              <a:picLocks noChangeAspect="1"/>
            </p:cNvPicPr>
            <p:nvPr/>
          </p:nvPicPr>
          <p:blipFill>
            <a:blip r:embed="rId3"/>
            <a:stretch>
              <a:fillRect/>
            </a:stretch>
          </p:blipFill>
          <p:spPr>
            <a:xfrm>
              <a:off x="494681" y="171210"/>
              <a:ext cx="612505" cy="612505"/>
            </a:xfrm>
            <a:prstGeom prst="rect">
              <a:avLst/>
            </a:prstGeom>
            <a:ln w="12700" cap="flat">
              <a:noFill/>
              <a:miter lim="400000"/>
            </a:ln>
            <a:effectLst/>
          </p:spPr>
        </p:pic>
        <p:pic>
          <p:nvPicPr>
            <p:cNvPr id="637" name="Picture 2" descr="Picture 2"/>
            <p:cNvPicPr>
              <a:picLocks noChangeAspect="1"/>
            </p:cNvPicPr>
            <p:nvPr/>
          </p:nvPicPr>
          <p:blipFill>
            <a:blip r:embed="rId4"/>
            <a:srcRect t="15114" b="15114"/>
            <a:stretch>
              <a:fillRect/>
            </a:stretch>
          </p:blipFill>
          <p:spPr>
            <a:xfrm>
              <a:off x="426084" y="1687912"/>
              <a:ext cx="749771" cy="348112"/>
            </a:xfrm>
            <a:prstGeom prst="rect">
              <a:avLst/>
            </a:prstGeom>
            <a:ln w="12700" cap="flat">
              <a:noFill/>
              <a:miter lim="400000"/>
            </a:ln>
            <a:effectLst/>
          </p:spPr>
        </p:pic>
        <p:sp>
          <p:nvSpPr>
            <p:cNvPr id="638" name="Consortium de validation des compétences"/>
            <p:cNvSpPr txBox="1"/>
            <p:nvPr/>
          </p:nvSpPr>
          <p:spPr>
            <a:xfrm>
              <a:off x="1207878" y="1009451"/>
              <a:ext cx="4763347" cy="3636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rmAutofit/>
            </a:bodyPr>
            <a:lstStyle>
              <a:lvl1pPr defTabSz="412750">
                <a:lnSpc>
                  <a:spcPct val="100000"/>
                </a:lnSpc>
                <a:defRPr sz="1850" spc="0">
                  <a:solidFill>
                    <a:srgbClr val="6F88C5"/>
                  </a:solidFill>
                </a:defRPr>
              </a:lvl1pPr>
            </a:lstStyle>
            <a:p>
              <a:r>
                <a:t>Consortium de validation des compétences</a:t>
              </a:r>
            </a:p>
          </p:txBody>
        </p:sp>
        <p:sp>
          <p:nvSpPr>
            <p:cNvPr id="639" name="@cvdcsite"/>
            <p:cNvSpPr txBox="1"/>
            <p:nvPr/>
          </p:nvSpPr>
          <p:spPr>
            <a:xfrm>
              <a:off x="1195178" y="1645319"/>
              <a:ext cx="4763347" cy="3636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rmAutofit/>
            </a:bodyPr>
            <a:lstStyle>
              <a:lvl1pPr defTabSz="412750">
                <a:lnSpc>
                  <a:spcPct val="100000"/>
                </a:lnSpc>
                <a:defRPr sz="1850" spc="0">
                  <a:solidFill>
                    <a:srgbClr val="6F88C5"/>
                  </a:solidFill>
                </a:defRPr>
              </a:lvl1pPr>
            </a:lstStyle>
            <a:p>
              <a:r>
                <a:t>@cvdcsite</a:t>
              </a:r>
            </a:p>
          </p:txBody>
        </p:sp>
        <p:sp>
          <p:nvSpPr>
            <p:cNvPr id="640" name="@validationdescompetences"/>
            <p:cNvSpPr txBox="1"/>
            <p:nvPr/>
          </p:nvSpPr>
          <p:spPr>
            <a:xfrm>
              <a:off x="1195178" y="295647"/>
              <a:ext cx="4763347" cy="3636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rmAutofit/>
            </a:bodyPr>
            <a:lstStyle>
              <a:lvl1pPr defTabSz="412750">
                <a:lnSpc>
                  <a:spcPct val="100000"/>
                </a:lnSpc>
                <a:defRPr sz="1850" spc="0">
                  <a:solidFill>
                    <a:srgbClr val="6F88C5"/>
                  </a:solidFill>
                </a:defRPr>
              </a:lvl1pPr>
            </a:lstStyle>
            <a:p>
              <a:r>
                <a:t>@validationdescompetences</a:t>
              </a:r>
            </a:p>
          </p:txBody>
        </p:sp>
      </p:grpSp>
      <p:grpSp>
        <p:nvGrpSpPr>
          <p:cNvPr id="644" name="Grouper"/>
          <p:cNvGrpSpPr/>
          <p:nvPr/>
        </p:nvGrpSpPr>
        <p:grpSpPr>
          <a:xfrm>
            <a:off x="2645757" y="5193062"/>
            <a:ext cx="6397310" cy="2207234"/>
            <a:chOff x="0" y="0"/>
            <a:chExt cx="6397309" cy="2207233"/>
          </a:xfrm>
        </p:grpSpPr>
        <p:sp>
          <p:nvSpPr>
            <p:cNvPr id="642" name="Rectangle aux angles arrondis"/>
            <p:cNvSpPr/>
            <p:nvPr/>
          </p:nvSpPr>
          <p:spPr>
            <a:xfrm>
              <a:off x="0" y="0"/>
              <a:ext cx="6397310" cy="2207234"/>
            </a:xfrm>
            <a:prstGeom prst="roundRect">
              <a:avLst>
                <a:gd name="adj" fmla="val 10856"/>
              </a:avLst>
            </a:prstGeom>
            <a:solidFill>
              <a:srgbClr val="FFFFFF"/>
            </a:solidFill>
            <a:ln w="12700" cap="flat">
              <a:noFill/>
              <a:miter lim="400000"/>
            </a:ln>
            <a:effectLst>
              <a:outerShdw blurRad="63500" dist="81620" dir="2700000" rotWithShape="0">
                <a:srgbClr val="A2B9C9">
                  <a:alpha val="50000"/>
                </a:srgbClr>
              </a:outerShdw>
            </a:effectLst>
          </p:spPr>
          <p:txBody>
            <a:bodyPr wrap="square" lIns="50800" tIns="50800" rIns="50800" bIns="50800" numCol="1" anchor="t">
              <a:noAutofit/>
            </a:bodyPr>
            <a:lstStyle/>
            <a:p>
              <a:pPr defTabSz="825500">
                <a:lnSpc>
                  <a:spcPct val="100000"/>
                </a:lnSpc>
                <a:defRPr sz="2500" b="1" spc="0">
                  <a:solidFill>
                    <a:srgbClr val="50A7AE"/>
                  </a:solidFill>
                  <a:latin typeface="Calibri"/>
                  <a:ea typeface="Calibri"/>
                  <a:cs typeface="Calibri"/>
                  <a:sym typeface="Calibri"/>
                </a:defRPr>
              </a:pPr>
              <a:endParaRPr/>
            </a:p>
          </p:txBody>
        </p:sp>
        <p:sp>
          <p:nvSpPr>
            <p:cNvPr id="643" name="www.validationdescompetences.be"/>
            <p:cNvSpPr txBox="1"/>
            <p:nvPr/>
          </p:nvSpPr>
          <p:spPr>
            <a:xfrm>
              <a:off x="334840" y="234790"/>
              <a:ext cx="5719608" cy="17376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rmAutofit/>
            </a:bodyPr>
            <a:lstStyle>
              <a:lvl1pPr algn="ctr" defTabSz="825500">
                <a:lnSpc>
                  <a:spcPct val="100000"/>
                </a:lnSpc>
                <a:defRPr sz="3300" u="sng" spc="0">
                  <a:solidFill>
                    <a:srgbClr val="6F88C5"/>
                  </a:solidFill>
                  <a:hlinkClick r:id="rId5"/>
                </a:defRPr>
              </a:lvl1pPr>
            </a:lstStyle>
            <a:p>
              <a:pPr>
                <a:defRPr u="none"/>
              </a:pPr>
              <a:r>
                <a:rPr u="sng">
                  <a:hlinkClick r:id="rId5"/>
                </a:rPr>
                <a:t>www.validationdescompetences.be</a:t>
              </a:r>
            </a:p>
          </p:txBody>
        </p:sp>
      </p:grpSp>
      <p:grpSp>
        <p:nvGrpSpPr>
          <p:cNvPr id="647" name="Grouper"/>
          <p:cNvGrpSpPr/>
          <p:nvPr/>
        </p:nvGrpSpPr>
        <p:grpSpPr>
          <a:xfrm>
            <a:off x="16328232" y="4199468"/>
            <a:ext cx="6798123" cy="3555999"/>
            <a:chOff x="0" y="0"/>
            <a:chExt cx="6798121" cy="2956139"/>
          </a:xfrm>
        </p:grpSpPr>
        <p:sp>
          <p:nvSpPr>
            <p:cNvPr id="645" name="0800 555 66…"/>
            <p:cNvSpPr/>
            <p:nvPr/>
          </p:nvSpPr>
          <p:spPr>
            <a:xfrm>
              <a:off x="0" y="0"/>
              <a:ext cx="6798122" cy="2956140"/>
            </a:xfrm>
            <a:prstGeom prst="roundRect">
              <a:avLst>
                <a:gd name="adj" fmla="val 20380"/>
              </a:avLst>
            </a:prstGeom>
            <a:solidFill>
              <a:srgbClr val="F8F8F8"/>
            </a:solidFill>
            <a:ln w="12700" cap="flat">
              <a:noFill/>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noAutofit/>
            </a:bodyPr>
            <a:lstStyle/>
            <a:p>
              <a:pPr defTabSz="825500">
                <a:lnSpc>
                  <a:spcPct val="140000"/>
                </a:lnSpc>
                <a:defRPr sz="2400" b="1" spc="0">
                  <a:solidFill>
                    <a:srgbClr val="728BC7"/>
                  </a:solidFill>
                </a:defRPr>
              </a:pPr>
              <a:r>
                <a:rPr dirty="0"/>
                <a:t>0800 555 66 </a:t>
              </a:r>
            </a:p>
            <a:p>
              <a:pPr defTabSz="825500">
                <a:lnSpc>
                  <a:spcPct val="140000"/>
                </a:lnSpc>
                <a:defRPr sz="2400" spc="0">
                  <a:solidFill>
                    <a:srgbClr val="728BC7"/>
                  </a:solidFill>
                </a:defRPr>
              </a:pPr>
              <a:r>
                <a:rPr dirty="0"/>
                <a:t>(</a:t>
              </a:r>
              <a:r>
                <a:rPr dirty="0" err="1"/>
                <a:t>Bruxelles</a:t>
              </a:r>
              <a:r>
                <a:rPr dirty="0"/>
                <a:t> Formation) </a:t>
              </a:r>
            </a:p>
            <a:p>
              <a:pPr defTabSz="825500">
                <a:lnSpc>
                  <a:spcPct val="140000"/>
                </a:lnSpc>
                <a:defRPr sz="2400" b="1" spc="0">
                  <a:solidFill>
                    <a:srgbClr val="728BC7"/>
                  </a:solidFill>
                </a:defRPr>
              </a:pPr>
              <a:r>
                <a:rPr dirty="0"/>
                <a:t>0800 939 47 </a:t>
              </a:r>
            </a:p>
            <a:p>
              <a:pPr defTabSz="825500">
                <a:lnSpc>
                  <a:spcPct val="140000"/>
                </a:lnSpc>
                <a:defRPr sz="2400" spc="0">
                  <a:solidFill>
                    <a:srgbClr val="728BC7"/>
                  </a:solidFill>
                </a:defRPr>
              </a:pPr>
              <a:r>
                <a:rPr dirty="0"/>
                <a:t>(Le FOREM) </a:t>
              </a:r>
            </a:p>
            <a:p>
              <a:pPr defTabSz="825500">
                <a:lnSpc>
                  <a:spcPct val="140000"/>
                </a:lnSpc>
                <a:defRPr sz="2400" b="1" spc="0">
                  <a:solidFill>
                    <a:srgbClr val="728BC7"/>
                  </a:solidFill>
                </a:defRPr>
              </a:pPr>
              <a:r>
                <a:rPr dirty="0"/>
                <a:t>0800 901 33 </a:t>
              </a:r>
            </a:p>
            <a:p>
              <a:pPr defTabSz="825500">
                <a:lnSpc>
                  <a:spcPct val="140000"/>
                </a:lnSpc>
                <a:defRPr sz="2400" spc="0">
                  <a:solidFill>
                    <a:srgbClr val="728BC7"/>
                  </a:solidFill>
                </a:defRPr>
              </a:pPr>
              <a:r>
                <a:rPr dirty="0"/>
                <a:t>(IFAPME) </a:t>
              </a:r>
            </a:p>
          </p:txBody>
        </p:sp>
        <p:pic>
          <p:nvPicPr>
            <p:cNvPr id="646" name="Image" descr="Image"/>
            <p:cNvPicPr>
              <a:picLocks noChangeAspect="1"/>
            </p:cNvPicPr>
            <p:nvPr/>
          </p:nvPicPr>
          <p:blipFill>
            <a:blip r:embed="rId6"/>
            <a:stretch>
              <a:fillRect/>
            </a:stretch>
          </p:blipFill>
          <p:spPr>
            <a:xfrm>
              <a:off x="4835900" y="146386"/>
              <a:ext cx="1155916" cy="1155815"/>
            </a:xfrm>
            <a:prstGeom prst="rect">
              <a:avLst/>
            </a:prstGeom>
            <a:ln w="12700" cap="flat">
              <a:noFill/>
              <a:miter lim="400000"/>
            </a:ln>
            <a:effectLst>
              <a:outerShdw blurRad="63500" dist="76200" dir="2700000" rotWithShape="0">
                <a:srgbClr val="6F88C5">
                  <a:alpha val="50000"/>
                </a:srgbClr>
              </a:outerShdw>
            </a:effectLst>
          </p:spPr>
        </p:pic>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Numéro de diapositive"/>
          <p:cNvSpPr txBox="1">
            <a:spLocks noGrp="1"/>
          </p:cNvSpPr>
          <p:nvPr>
            <p:ph type="sldNum" sz="quarter" idx="2"/>
          </p:nvPr>
        </p:nvSpPr>
        <p:spPr>
          <a:xfrm>
            <a:off x="22513385" y="12985698"/>
            <a:ext cx="218555"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454" name="La Validation des compétences, qu’est-ce que c’est ?"/>
          <p:cNvSpPr txBox="1">
            <a:spLocks noGrp="1"/>
          </p:cNvSpPr>
          <p:nvPr>
            <p:ph type="body" idx="22"/>
          </p:nvPr>
        </p:nvSpPr>
        <p:spPr>
          <a:prstGeom prst="rect">
            <a:avLst/>
          </a:prstGeom>
        </p:spPr>
        <p:txBody>
          <a:bodyPr/>
          <a:lstStyle>
            <a:lvl1pPr defTabSz="2340805">
              <a:defRPr sz="8160" spc="-163"/>
            </a:lvl1pPr>
          </a:lstStyle>
          <a:p>
            <a:r>
              <a:t>La Validation des compétences, qu’est-ce que c’est ?</a:t>
            </a:r>
          </a:p>
        </p:txBody>
      </p:sp>
      <p:sp>
        <p:nvSpPr>
          <p:cNvPr id="455" name="C’est un dispositif de reconnaissance officielle, par un Titre de compétence, des savoirs et savoir-faire acquis en dehors des filières de formation classiques."/>
          <p:cNvSpPr/>
          <p:nvPr/>
        </p:nvSpPr>
        <p:spPr>
          <a:xfrm>
            <a:off x="4550107" y="4238405"/>
            <a:ext cx="16671898" cy="3141239"/>
          </a:xfrm>
          <a:prstGeom prst="roundRect">
            <a:avLst>
              <a:gd name="adj" fmla="val 21550"/>
            </a:avLst>
          </a:prstGeom>
          <a:solidFill>
            <a:srgbClr val="FFFFF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ts val="4400"/>
              </a:lnSpc>
              <a:spcBef>
                <a:spcPts val="2500"/>
              </a:spcBef>
              <a:defRPr sz="4700" spc="0">
                <a:solidFill>
                  <a:srgbClr val="323E4D"/>
                </a:solidFill>
              </a:defRPr>
            </a:pPr>
            <a:r>
              <a:t>C’est un </a:t>
            </a:r>
            <a:r>
              <a:rPr b="1"/>
              <a:t>dispositif</a:t>
            </a:r>
            <a:r>
              <a:t> de reconnaissance officielle, par un </a:t>
            </a:r>
            <a:r>
              <a:rPr b="1"/>
              <a:t>Titre de compétence</a:t>
            </a:r>
            <a:r>
              <a:t>, des </a:t>
            </a:r>
            <a:r>
              <a:rPr b="1"/>
              <a:t>savoirs et savoir-faire</a:t>
            </a:r>
            <a:r>
              <a:t> acquis en dehors des filières de formation classiques.</a:t>
            </a:r>
          </a:p>
        </p:txBody>
      </p:sp>
      <p:sp>
        <p:nvSpPr>
          <p:cNvPr id="456" name="Expérience de vie"/>
          <p:cNvSpPr/>
          <p:nvPr/>
        </p:nvSpPr>
        <p:spPr>
          <a:xfrm>
            <a:off x="10809369" y="6968073"/>
            <a:ext cx="4732159" cy="666464"/>
          </a:xfrm>
          <a:prstGeom prst="roundRect">
            <a:avLst>
              <a:gd name="adj" fmla="val 35138"/>
            </a:avLst>
          </a:prstGeom>
          <a:solidFill>
            <a:srgbClr val="F9B02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nSpc>
                <a:spcPct val="90000"/>
              </a:lnSpc>
              <a:spcBef>
                <a:spcPts val="4500"/>
              </a:spcBef>
              <a:defRPr sz="3900" spc="0">
                <a:solidFill>
                  <a:srgbClr val="323E4D"/>
                </a:solidFill>
              </a:defRPr>
            </a:lvl1pPr>
          </a:lstStyle>
          <a:p>
            <a:r>
              <a:t>Expérience de vie</a:t>
            </a:r>
          </a:p>
        </p:txBody>
      </p:sp>
      <p:sp>
        <p:nvSpPr>
          <p:cNvPr id="457" name="Formations non-reconnues"/>
          <p:cNvSpPr/>
          <p:nvPr/>
        </p:nvSpPr>
        <p:spPr>
          <a:xfrm>
            <a:off x="10795424" y="7889602"/>
            <a:ext cx="6638324" cy="666464"/>
          </a:xfrm>
          <a:prstGeom prst="roundRect">
            <a:avLst>
              <a:gd name="adj" fmla="val 35138"/>
            </a:avLst>
          </a:prstGeom>
          <a:solidFill>
            <a:srgbClr val="F9B02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nSpc>
                <a:spcPct val="90000"/>
              </a:lnSpc>
              <a:spcBef>
                <a:spcPts val="4500"/>
              </a:spcBef>
              <a:defRPr sz="3900" spc="0">
                <a:solidFill>
                  <a:srgbClr val="323E4D"/>
                </a:solidFill>
              </a:defRPr>
            </a:lvl1pPr>
          </a:lstStyle>
          <a:p>
            <a:r>
              <a:t>Formations non-reconnues</a:t>
            </a:r>
          </a:p>
        </p:txBody>
      </p:sp>
      <p:sp>
        <p:nvSpPr>
          <p:cNvPr id="458" name="Apprentissages sur le lieu de travail"/>
          <p:cNvSpPr/>
          <p:nvPr/>
        </p:nvSpPr>
        <p:spPr>
          <a:xfrm>
            <a:off x="10806261" y="8811131"/>
            <a:ext cx="8439317" cy="666464"/>
          </a:xfrm>
          <a:prstGeom prst="roundRect">
            <a:avLst>
              <a:gd name="adj" fmla="val 35138"/>
            </a:avLst>
          </a:prstGeom>
          <a:solidFill>
            <a:srgbClr val="F9B02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nSpc>
                <a:spcPct val="90000"/>
              </a:lnSpc>
              <a:spcBef>
                <a:spcPts val="4500"/>
              </a:spcBef>
              <a:defRPr sz="3900" spc="0">
                <a:solidFill>
                  <a:srgbClr val="323E4D"/>
                </a:solidFill>
              </a:defRPr>
            </a:lvl1pPr>
          </a:lstStyle>
          <a:p>
            <a:r>
              <a:t>Apprentissages sur le lieu de travail</a:t>
            </a:r>
          </a:p>
        </p:txBody>
      </p:sp>
      <p:sp>
        <p:nvSpPr>
          <p:cNvPr id="459" name="Bénévolat"/>
          <p:cNvSpPr/>
          <p:nvPr/>
        </p:nvSpPr>
        <p:spPr>
          <a:xfrm>
            <a:off x="15822624" y="6968073"/>
            <a:ext cx="3293906" cy="666464"/>
          </a:xfrm>
          <a:prstGeom prst="roundRect">
            <a:avLst>
              <a:gd name="adj" fmla="val 35138"/>
            </a:avLst>
          </a:prstGeom>
          <a:solidFill>
            <a:srgbClr val="F9B02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nSpc>
                <a:spcPct val="90000"/>
              </a:lnSpc>
              <a:spcBef>
                <a:spcPts val="4500"/>
              </a:spcBef>
              <a:defRPr sz="3900" spc="0">
                <a:solidFill>
                  <a:srgbClr val="323E4D"/>
                </a:solidFill>
              </a:defRPr>
            </a:lvl1pPr>
          </a:lstStyle>
          <a:p>
            <a:r>
              <a:t>Bénévolat</a:t>
            </a:r>
          </a:p>
        </p:txBody>
      </p:sp>
      <p:sp>
        <p:nvSpPr>
          <p:cNvPr id="460" name="Loisirs"/>
          <p:cNvSpPr/>
          <p:nvPr/>
        </p:nvSpPr>
        <p:spPr>
          <a:xfrm>
            <a:off x="17632143" y="7889602"/>
            <a:ext cx="2373681" cy="666464"/>
          </a:xfrm>
          <a:prstGeom prst="roundRect">
            <a:avLst>
              <a:gd name="adj" fmla="val 35138"/>
            </a:avLst>
          </a:prstGeom>
          <a:solidFill>
            <a:srgbClr val="F9B02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nSpc>
                <a:spcPct val="90000"/>
              </a:lnSpc>
              <a:spcBef>
                <a:spcPts val="4500"/>
              </a:spcBef>
              <a:defRPr sz="3900" spc="0">
                <a:solidFill>
                  <a:srgbClr val="323E4D"/>
                </a:solidFill>
              </a:defRPr>
            </a:lvl1pPr>
          </a:lstStyle>
          <a:p>
            <a:r>
              <a:t>Loisirs</a:t>
            </a:r>
          </a:p>
        </p:txBody>
      </p:sp>
      <p:pic>
        <p:nvPicPr>
          <p:cNvPr id="461" name="Image" descr="Image"/>
          <p:cNvPicPr>
            <a:picLocks noChangeAspect="1"/>
          </p:cNvPicPr>
          <p:nvPr/>
        </p:nvPicPr>
        <p:blipFill>
          <a:blip r:embed="rId2"/>
          <a:stretch>
            <a:fillRect/>
          </a:stretch>
        </p:blipFill>
        <p:spPr>
          <a:xfrm>
            <a:off x="1613215" y="3763842"/>
            <a:ext cx="1843564" cy="1843301"/>
          </a:xfrm>
          <a:prstGeom prst="rect">
            <a:avLst/>
          </a:prstGeom>
          <a:ln w="12700">
            <a:miter lim="400000"/>
          </a:ln>
          <a:effectLst>
            <a:outerShdw blurRad="63500" dist="76200" dir="2700000" rotWithShape="0">
              <a:srgbClr val="6F88C5">
                <a:alpha val="50000"/>
              </a:srgbClr>
            </a:outerShdw>
          </a:effec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Numéro de diapositive"/>
          <p:cNvSpPr txBox="1">
            <a:spLocks noGrp="1"/>
          </p:cNvSpPr>
          <p:nvPr>
            <p:ph type="sldNum" sz="quarter" idx="2"/>
          </p:nvPr>
        </p:nvSpPr>
        <p:spPr>
          <a:xfrm>
            <a:off x="22513385" y="12985698"/>
            <a:ext cx="218555"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
        <p:nvSpPr>
          <p:cNvPr id="464" name="La Validation des compétences, qu’est-ce que c’est ?"/>
          <p:cNvSpPr txBox="1">
            <a:spLocks noGrp="1"/>
          </p:cNvSpPr>
          <p:nvPr>
            <p:ph type="body" idx="22"/>
          </p:nvPr>
        </p:nvSpPr>
        <p:spPr>
          <a:prstGeom prst="rect">
            <a:avLst/>
          </a:prstGeom>
        </p:spPr>
        <p:txBody>
          <a:bodyPr/>
          <a:lstStyle>
            <a:lvl1pPr defTabSz="2340805">
              <a:defRPr sz="8160" spc="-163"/>
            </a:lvl1pPr>
          </a:lstStyle>
          <a:p>
            <a:r>
              <a:t>La Validation des compétences, qu’est-ce que c’est ?</a:t>
            </a:r>
          </a:p>
        </p:txBody>
      </p:sp>
      <p:pic>
        <p:nvPicPr>
          <p:cNvPr id="465" name="Image" descr="Image"/>
          <p:cNvPicPr>
            <a:picLocks noChangeAspect="1"/>
          </p:cNvPicPr>
          <p:nvPr/>
        </p:nvPicPr>
        <p:blipFill>
          <a:blip r:embed="rId2"/>
          <a:stretch>
            <a:fillRect/>
          </a:stretch>
        </p:blipFill>
        <p:spPr>
          <a:xfrm>
            <a:off x="1613215" y="3763842"/>
            <a:ext cx="1843564" cy="1843301"/>
          </a:xfrm>
          <a:prstGeom prst="rect">
            <a:avLst/>
          </a:prstGeom>
          <a:ln w="12700">
            <a:miter lim="400000"/>
          </a:ln>
          <a:effectLst>
            <a:outerShdw blurRad="63500" dist="76200" dir="2700000" rotWithShape="0">
              <a:srgbClr val="6F88C5">
                <a:alpha val="50000"/>
              </a:srgbClr>
            </a:outerShdw>
          </a:effectLst>
        </p:spPr>
      </p:pic>
      <p:grpSp>
        <p:nvGrpSpPr>
          <p:cNvPr id="468" name="Grouper"/>
          <p:cNvGrpSpPr/>
          <p:nvPr/>
        </p:nvGrpSpPr>
        <p:grpSpPr>
          <a:xfrm>
            <a:off x="4103254" y="3888447"/>
            <a:ext cx="7105516" cy="6732032"/>
            <a:chOff x="0" y="0"/>
            <a:chExt cx="7105515" cy="6732030"/>
          </a:xfrm>
        </p:grpSpPr>
        <p:sp>
          <p:nvSpPr>
            <p:cNvPr id="466" name="Officiel, neutre et paritaire…"/>
            <p:cNvSpPr/>
            <p:nvPr/>
          </p:nvSpPr>
          <p:spPr>
            <a:xfrm>
              <a:off x="0" y="407344"/>
              <a:ext cx="7105516" cy="6324687"/>
            </a:xfrm>
            <a:prstGeom prst="roundRect">
              <a:avLst>
                <a:gd name="adj" fmla="val 10703"/>
              </a:avLst>
            </a:prstGeom>
            <a:solidFill>
              <a:srgbClr val="FFFFFF"/>
            </a:solidFill>
            <a:ln w="12700" cap="flat">
              <a:noFill/>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marL="469900" indent="-317500">
                <a:lnSpc>
                  <a:spcPct val="90000"/>
                </a:lnSpc>
                <a:spcBef>
                  <a:spcPts val="1400"/>
                </a:spcBef>
                <a:buSzPct val="123000"/>
                <a:buChar char="•"/>
                <a:defRPr sz="3100" spc="0">
                  <a:solidFill>
                    <a:srgbClr val="323E4D"/>
                  </a:solidFill>
                </a:defRPr>
              </a:pPr>
              <a:r>
                <a:t>Officiel, neutre et paritaire</a:t>
              </a:r>
            </a:p>
            <a:p>
              <a:pPr lvl="2">
                <a:lnSpc>
                  <a:spcPct val="90000"/>
                </a:lnSpc>
                <a:spcBef>
                  <a:spcPts val="1400"/>
                </a:spcBef>
                <a:defRPr sz="3100" spc="0">
                  <a:solidFill>
                    <a:srgbClr val="323E4D"/>
                  </a:solidFill>
                </a:defRPr>
              </a:pPr>
              <a:r>
                <a:t>(Accord de coopération 2003 et 2019)</a:t>
              </a:r>
            </a:p>
            <a:p>
              <a:pPr marL="469900" indent="-317500">
                <a:lnSpc>
                  <a:spcPct val="90000"/>
                </a:lnSpc>
                <a:spcBef>
                  <a:spcPts val="1400"/>
                </a:spcBef>
                <a:buSzPct val="123000"/>
                <a:buChar char="•"/>
                <a:defRPr sz="3100" spc="0">
                  <a:solidFill>
                    <a:srgbClr val="323E4D"/>
                  </a:solidFill>
                </a:defRPr>
              </a:pPr>
              <a:r>
                <a:t>Actif en Fédération Wallonie Bruxelles</a:t>
              </a:r>
            </a:p>
            <a:p>
              <a:pPr marL="469900" indent="-317500">
                <a:lnSpc>
                  <a:spcPct val="90000"/>
                </a:lnSpc>
                <a:spcBef>
                  <a:spcPts val="1400"/>
                </a:spcBef>
                <a:buSzPct val="123000"/>
                <a:buChar char="•"/>
                <a:defRPr sz="3100" spc="0">
                  <a:solidFill>
                    <a:srgbClr val="323E4D"/>
                  </a:solidFill>
                </a:defRPr>
              </a:pPr>
              <a:r>
                <a:t>Fédéré et reconnu par:</a:t>
              </a:r>
            </a:p>
            <a:p>
              <a:pPr marL="1003300" lvl="1" indent="-393700">
                <a:lnSpc>
                  <a:spcPct val="90000"/>
                </a:lnSpc>
                <a:spcBef>
                  <a:spcPts val="1400"/>
                </a:spcBef>
                <a:buSzPct val="123000"/>
                <a:buChar char="•"/>
                <a:defRPr sz="3100" spc="0">
                  <a:solidFill>
                    <a:srgbClr val="323E4D"/>
                  </a:solidFill>
                </a:defRPr>
              </a:pPr>
              <a:r>
                <a:t>Les 3 gouvernements francophones</a:t>
              </a:r>
            </a:p>
            <a:p>
              <a:pPr marL="1003300" lvl="1" indent="-393700">
                <a:lnSpc>
                  <a:spcPct val="90000"/>
                </a:lnSpc>
                <a:spcBef>
                  <a:spcPts val="1400"/>
                </a:spcBef>
                <a:buSzPct val="123000"/>
                <a:buChar char="•"/>
                <a:defRPr sz="3100" spc="0">
                  <a:solidFill>
                    <a:srgbClr val="323E4D"/>
                  </a:solidFill>
                </a:defRPr>
              </a:pPr>
              <a:r>
                <a:t>Les partenaires sociaux</a:t>
              </a:r>
            </a:p>
            <a:p>
              <a:pPr marL="1003300" lvl="1" indent="-393700">
                <a:lnSpc>
                  <a:spcPct val="90000"/>
                </a:lnSpc>
                <a:spcBef>
                  <a:spcPts val="1400"/>
                </a:spcBef>
                <a:buSzPct val="123000"/>
                <a:buChar char="•"/>
                <a:defRPr sz="3100" spc="0">
                  <a:solidFill>
                    <a:srgbClr val="323E4D"/>
                  </a:solidFill>
                </a:defRPr>
              </a:pPr>
              <a:r>
                <a:t>Les 5 opérateurs publics de formations</a:t>
              </a:r>
            </a:p>
            <a:p>
              <a:pPr marL="1003300" lvl="1" indent="-393700">
                <a:lnSpc>
                  <a:spcPct val="90000"/>
                </a:lnSpc>
                <a:spcBef>
                  <a:spcPts val="1400"/>
                </a:spcBef>
                <a:buSzPct val="123000"/>
                <a:buChar char="•"/>
                <a:defRPr sz="3100" spc="0">
                  <a:solidFill>
                    <a:srgbClr val="323E4D"/>
                  </a:solidFill>
                </a:defRPr>
              </a:pPr>
              <a:r>
                <a:t>Les secteurs professionnels</a:t>
              </a:r>
            </a:p>
            <a:p>
              <a:pPr marL="1003300" lvl="1" indent="-393700">
                <a:lnSpc>
                  <a:spcPct val="90000"/>
                </a:lnSpc>
                <a:spcBef>
                  <a:spcPts val="1400"/>
                </a:spcBef>
                <a:buSzPct val="123000"/>
                <a:buChar char="•"/>
                <a:defRPr sz="3100" spc="0">
                  <a:solidFill>
                    <a:srgbClr val="323E4D"/>
                  </a:solidFill>
                </a:defRPr>
              </a:pPr>
              <a:r>
                <a:t>Les services publics de l’emploi</a:t>
              </a:r>
            </a:p>
          </p:txBody>
        </p:sp>
        <p:sp>
          <p:nvSpPr>
            <p:cNvPr id="467" name="Dispositif"/>
            <p:cNvSpPr/>
            <p:nvPr/>
          </p:nvSpPr>
          <p:spPr>
            <a:xfrm>
              <a:off x="920642" y="0"/>
              <a:ext cx="5264232" cy="863997"/>
            </a:xfrm>
            <a:prstGeom prst="roundRect">
              <a:avLst>
                <a:gd name="adj" fmla="val 27104"/>
              </a:avLst>
            </a:prstGeom>
            <a:solidFill>
              <a:srgbClr val="FFFFFF"/>
            </a:solidFill>
            <a:ln w="12700" cap="flat">
              <a:noFill/>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ctr" defTabSz="825500">
                <a:lnSpc>
                  <a:spcPct val="70000"/>
                </a:lnSpc>
                <a:defRPr sz="3800" b="1" spc="0">
                  <a:solidFill>
                    <a:srgbClr val="50A7AE"/>
                  </a:solidFill>
                </a:defRPr>
              </a:lvl1pPr>
            </a:lstStyle>
            <a:p>
              <a:r>
                <a:t>Dispositif</a:t>
              </a:r>
            </a:p>
          </p:txBody>
        </p:sp>
      </p:grpSp>
      <p:grpSp>
        <p:nvGrpSpPr>
          <p:cNvPr id="480" name="Grouper"/>
          <p:cNvGrpSpPr/>
          <p:nvPr/>
        </p:nvGrpSpPr>
        <p:grpSpPr>
          <a:xfrm>
            <a:off x="11431427" y="4718904"/>
            <a:ext cx="10237431" cy="5071117"/>
            <a:chOff x="0" y="0"/>
            <a:chExt cx="10237430" cy="5071115"/>
          </a:xfrm>
        </p:grpSpPr>
        <p:sp>
          <p:nvSpPr>
            <p:cNvPr id="469" name="Rectangle aux angles arrondis"/>
            <p:cNvSpPr/>
            <p:nvPr/>
          </p:nvSpPr>
          <p:spPr>
            <a:xfrm>
              <a:off x="0" y="0"/>
              <a:ext cx="10237431" cy="5071116"/>
            </a:xfrm>
            <a:prstGeom prst="roundRect">
              <a:avLst>
                <a:gd name="adj" fmla="val 13349"/>
              </a:avLst>
            </a:prstGeom>
            <a:solidFill>
              <a:srgbClr val="FFFFFF"/>
            </a:solidFill>
            <a:ln w="12700" cap="flat">
              <a:noFill/>
              <a:miter lim="400000"/>
            </a:ln>
            <a:effectLst>
              <a:outerShdw blurRad="63500" dist="76200" dir="2700000" rotWithShape="0">
                <a:srgbClr val="6F88C5">
                  <a:alpha val="50000"/>
                </a:srgbClr>
              </a:outerShdw>
            </a:effectLst>
          </p:spPr>
          <p:txBody>
            <a:bodyPr wrap="square" lIns="50800" tIns="50800" rIns="50800" bIns="50800" numCol="1" anchor="ctr">
              <a:noAutofit/>
            </a:bodyPr>
            <a:lstStyle/>
            <a:p>
              <a:pPr>
                <a:lnSpc>
                  <a:spcPct val="90000"/>
                </a:lnSpc>
                <a:spcBef>
                  <a:spcPts val="1400"/>
                </a:spcBef>
                <a:defRPr sz="3100" spc="0">
                  <a:solidFill>
                    <a:srgbClr val="323E4D"/>
                  </a:solidFill>
                </a:defRPr>
              </a:pPr>
              <a:endParaRPr/>
            </a:p>
          </p:txBody>
        </p:sp>
        <p:grpSp>
          <p:nvGrpSpPr>
            <p:cNvPr id="475" name="Grouper"/>
            <p:cNvGrpSpPr/>
            <p:nvPr/>
          </p:nvGrpSpPr>
          <p:grpSpPr>
            <a:xfrm>
              <a:off x="255280" y="3053367"/>
              <a:ext cx="9726869" cy="1514257"/>
              <a:chOff x="0" y="0"/>
              <a:chExt cx="9726867" cy="1514255"/>
            </a:xfrm>
          </p:grpSpPr>
          <p:pic>
            <p:nvPicPr>
              <p:cNvPr id="470" name="Logo Partenaires_Alpha.png" descr="Logo Partenaires_Alpha.png"/>
              <p:cNvPicPr>
                <a:picLocks noChangeAspect="1"/>
              </p:cNvPicPr>
              <p:nvPr/>
            </p:nvPicPr>
            <p:blipFill>
              <a:blip r:embed="rId3"/>
              <a:srcRect l="86976" t="11787" b="4018"/>
              <a:stretch>
                <a:fillRect/>
              </a:stretch>
            </p:blipFill>
            <p:spPr>
              <a:xfrm>
                <a:off x="7409683" y="87608"/>
                <a:ext cx="2317185" cy="1426648"/>
              </a:xfrm>
              <a:prstGeom prst="rect">
                <a:avLst/>
              </a:prstGeom>
              <a:ln w="12700" cap="flat">
                <a:noFill/>
                <a:miter lim="400000"/>
              </a:ln>
              <a:effectLst/>
            </p:spPr>
          </p:pic>
          <p:pic>
            <p:nvPicPr>
              <p:cNvPr id="471" name="Logo Partenaires_Alpha.png" descr="Logo Partenaires_Alpha.png"/>
              <p:cNvPicPr>
                <a:picLocks noChangeAspect="1"/>
              </p:cNvPicPr>
              <p:nvPr/>
            </p:nvPicPr>
            <p:blipFill>
              <a:blip r:embed="rId3"/>
              <a:srcRect l="76495" t="11787" r="13102" b="4018"/>
              <a:stretch>
                <a:fillRect/>
              </a:stretch>
            </p:blipFill>
            <p:spPr>
              <a:xfrm>
                <a:off x="5591443" y="0"/>
                <a:ext cx="1850841" cy="1426648"/>
              </a:xfrm>
              <a:prstGeom prst="rect">
                <a:avLst/>
              </a:prstGeom>
              <a:ln w="12700" cap="flat">
                <a:noFill/>
                <a:miter lim="400000"/>
              </a:ln>
              <a:effectLst/>
            </p:spPr>
          </p:pic>
          <p:pic>
            <p:nvPicPr>
              <p:cNvPr id="472" name="Logo Partenaires_Alpha.png" descr="Logo Partenaires_Alpha.png"/>
              <p:cNvPicPr>
                <a:picLocks noChangeAspect="1"/>
              </p:cNvPicPr>
              <p:nvPr/>
            </p:nvPicPr>
            <p:blipFill>
              <a:blip r:embed="rId3"/>
              <a:srcRect l="65206" t="11787" r="23319" b="4018"/>
              <a:stretch>
                <a:fillRect/>
              </a:stretch>
            </p:blipFill>
            <p:spPr>
              <a:xfrm>
                <a:off x="3478658" y="0"/>
                <a:ext cx="2041482" cy="1426648"/>
              </a:xfrm>
              <a:prstGeom prst="rect">
                <a:avLst/>
              </a:prstGeom>
              <a:ln w="12700" cap="flat">
                <a:noFill/>
                <a:miter lim="400000"/>
              </a:ln>
              <a:effectLst/>
            </p:spPr>
          </p:pic>
          <p:pic>
            <p:nvPicPr>
              <p:cNvPr id="473" name="Logo Partenaires_Alpha.png" descr="Logo Partenaires_Alpha.png"/>
              <p:cNvPicPr>
                <a:picLocks noChangeAspect="1"/>
              </p:cNvPicPr>
              <p:nvPr/>
            </p:nvPicPr>
            <p:blipFill>
              <a:blip r:embed="rId3"/>
              <a:srcRect l="54317" t="11787" r="35155" b="4018"/>
              <a:stretch>
                <a:fillRect/>
              </a:stretch>
            </p:blipFill>
            <p:spPr>
              <a:xfrm>
                <a:off x="1688104" y="0"/>
                <a:ext cx="1872976" cy="1426648"/>
              </a:xfrm>
              <a:prstGeom prst="rect">
                <a:avLst/>
              </a:prstGeom>
              <a:ln w="12700" cap="flat">
                <a:noFill/>
                <a:miter lim="400000"/>
              </a:ln>
              <a:effectLst/>
            </p:spPr>
          </p:pic>
          <p:pic>
            <p:nvPicPr>
              <p:cNvPr id="474" name="Logo Partenaires_Alpha.png" descr="Logo Partenaires_Alpha.png"/>
              <p:cNvPicPr>
                <a:picLocks noChangeAspect="1"/>
              </p:cNvPicPr>
              <p:nvPr/>
            </p:nvPicPr>
            <p:blipFill>
              <a:blip r:embed="rId3"/>
              <a:srcRect l="44469" t="11787" r="45003" b="4018"/>
              <a:stretch>
                <a:fillRect/>
              </a:stretch>
            </p:blipFill>
            <p:spPr>
              <a:xfrm>
                <a:off x="0" y="87607"/>
                <a:ext cx="1872975" cy="1426649"/>
              </a:xfrm>
              <a:prstGeom prst="rect">
                <a:avLst/>
              </a:prstGeom>
              <a:ln w="12700" cap="flat">
                <a:noFill/>
                <a:miter lim="400000"/>
              </a:ln>
              <a:effectLst/>
            </p:spPr>
          </p:pic>
        </p:grpSp>
        <p:grpSp>
          <p:nvGrpSpPr>
            <p:cNvPr id="479" name="Grouper"/>
            <p:cNvGrpSpPr/>
            <p:nvPr/>
          </p:nvGrpSpPr>
          <p:grpSpPr>
            <a:xfrm>
              <a:off x="1852387" y="451215"/>
              <a:ext cx="6532656" cy="2165520"/>
              <a:chOff x="0" y="0"/>
              <a:chExt cx="6532654" cy="2165518"/>
            </a:xfrm>
          </p:grpSpPr>
          <p:pic>
            <p:nvPicPr>
              <p:cNvPr id="476" name="Logo Partenaires_Alpha.png" descr="Logo Partenaires_Alpha.png"/>
              <p:cNvPicPr>
                <a:picLocks noChangeAspect="1"/>
              </p:cNvPicPr>
              <p:nvPr/>
            </p:nvPicPr>
            <p:blipFill>
              <a:blip r:embed="rId3"/>
              <a:srcRect l="10001" t="4018" r="80445" b="4018"/>
              <a:stretch>
                <a:fillRect/>
              </a:stretch>
            </p:blipFill>
            <p:spPr>
              <a:xfrm>
                <a:off x="0" y="0"/>
                <a:ext cx="2362044" cy="2165519"/>
              </a:xfrm>
              <a:prstGeom prst="rect">
                <a:avLst/>
              </a:prstGeom>
              <a:ln w="12700" cap="flat">
                <a:noFill/>
                <a:miter lim="400000"/>
              </a:ln>
              <a:effectLst/>
            </p:spPr>
          </p:pic>
          <p:pic>
            <p:nvPicPr>
              <p:cNvPr id="477" name="Logo Partenaires_Alpha.png" descr="Logo Partenaires_Alpha.png"/>
              <p:cNvPicPr>
                <a:picLocks noChangeAspect="1"/>
              </p:cNvPicPr>
              <p:nvPr/>
            </p:nvPicPr>
            <p:blipFill>
              <a:blip r:embed="rId3"/>
              <a:srcRect l="18618" t="4018" r="71828" b="4018"/>
              <a:stretch>
                <a:fillRect/>
              </a:stretch>
            </p:blipFill>
            <p:spPr>
              <a:xfrm>
                <a:off x="1977319" y="0"/>
                <a:ext cx="2362044" cy="2165519"/>
              </a:xfrm>
              <a:prstGeom prst="rect">
                <a:avLst/>
              </a:prstGeom>
              <a:ln w="12700" cap="flat">
                <a:noFill/>
                <a:miter lim="400000"/>
              </a:ln>
              <a:effectLst/>
            </p:spPr>
          </p:pic>
          <p:pic>
            <p:nvPicPr>
              <p:cNvPr id="478" name="Logo Partenaires_Alpha.png" descr="Logo Partenaires_Alpha.png"/>
              <p:cNvPicPr>
                <a:picLocks noChangeAspect="1"/>
              </p:cNvPicPr>
              <p:nvPr/>
            </p:nvPicPr>
            <p:blipFill>
              <a:blip r:embed="rId3"/>
              <a:srcRect l="27850" t="13636" r="62205" b="13636"/>
              <a:stretch>
                <a:fillRect/>
              </a:stretch>
            </p:blipFill>
            <p:spPr>
              <a:xfrm>
                <a:off x="4073959" y="113272"/>
                <a:ext cx="2458696" cy="1712570"/>
              </a:xfrm>
              <a:prstGeom prst="rect">
                <a:avLst/>
              </a:prstGeom>
              <a:ln w="12700" cap="flat">
                <a:noFill/>
                <a:miter lim="400000"/>
              </a:ln>
              <a:effectLst/>
            </p:spPr>
          </p:pic>
        </p:gr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Numéro de diapositive"/>
          <p:cNvSpPr txBox="1">
            <a:spLocks noGrp="1"/>
          </p:cNvSpPr>
          <p:nvPr>
            <p:ph type="sldNum" sz="quarter" idx="2"/>
          </p:nvPr>
        </p:nvSpPr>
        <p:spPr>
          <a:xfrm>
            <a:off x="22513385" y="12985698"/>
            <a:ext cx="218555"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483" name="La Validation des compétences, pourquoi ?"/>
          <p:cNvSpPr txBox="1">
            <a:spLocks noGrp="1"/>
          </p:cNvSpPr>
          <p:nvPr>
            <p:ph type="body" idx="22"/>
          </p:nvPr>
        </p:nvSpPr>
        <p:spPr>
          <a:prstGeom prst="rect">
            <a:avLst/>
          </a:prstGeom>
        </p:spPr>
        <p:txBody>
          <a:bodyPr/>
          <a:lstStyle/>
          <a:p>
            <a:r>
              <a:t>La Validation des compétences, pourquoi ?</a:t>
            </a:r>
          </a:p>
        </p:txBody>
      </p:sp>
      <p:sp>
        <p:nvSpPr>
          <p:cNvPr id="484" name="Un Atout pour développer votre carrière professionnelle…"/>
          <p:cNvSpPr/>
          <p:nvPr/>
        </p:nvSpPr>
        <p:spPr>
          <a:xfrm>
            <a:off x="4550107" y="4238405"/>
            <a:ext cx="16671898" cy="6518151"/>
          </a:xfrm>
          <a:prstGeom prst="roundRect">
            <a:avLst>
              <a:gd name="adj" fmla="val 10386"/>
            </a:avLst>
          </a:prstGeom>
          <a:solidFill>
            <a:srgbClr val="FFFFF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800100" indent="-647700">
              <a:lnSpc>
                <a:spcPts val="4400"/>
              </a:lnSpc>
              <a:spcBef>
                <a:spcPts val="2500"/>
              </a:spcBef>
              <a:buSzPct val="123000"/>
              <a:buChar char="‣"/>
              <a:defRPr sz="4400" b="1" spc="0">
                <a:solidFill>
                  <a:srgbClr val="343E4C"/>
                </a:solidFill>
              </a:defRPr>
            </a:pPr>
            <a:r>
              <a:t>Un Atout pour développer votre carrière professionnelle</a:t>
            </a:r>
          </a:p>
          <a:p>
            <a:pPr marL="1701800" lvl="2" indent="-482600">
              <a:lnSpc>
                <a:spcPts val="4400"/>
              </a:lnSpc>
              <a:spcBef>
                <a:spcPts val="2500"/>
              </a:spcBef>
              <a:buSzPct val="81000"/>
              <a:buChar char="✓"/>
              <a:defRPr sz="4400" spc="0">
                <a:solidFill>
                  <a:srgbClr val="343E4C"/>
                </a:solidFill>
              </a:defRPr>
            </a:pPr>
            <a:r>
              <a:t>Renforcement de l’estime de soi</a:t>
            </a:r>
          </a:p>
          <a:p>
            <a:pPr marL="1701800" lvl="2" indent="-482600">
              <a:lnSpc>
                <a:spcPts val="4400"/>
              </a:lnSpc>
              <a:spcBef>
                <a:spcPts val="2500"/>
              </a:spcBef>
              <a:buSzPct val="81000"/>
              <a:buChar char="✓"/>
              <a:defRPr sz="4400" spc="0">
                <a:solidFill>
                  <a:srgbClr val="343E4C"/>
                </a:solidFill>
              </a:defRPr>
            </a:pPr>
            <a:r>
              <a:t>Trouver un emploi plus facilement</a:t>
            </a:r>
          </a:p>
          <a:p>
            <a:pPr marL="1701800" lvl="2" indent="-482600">
              <a:lnSpc>
                <a:spcPts val="4400"/>
              </a:lnSpc>
              <a:spcBef>
                <a:spcPts val="2500"/>
              </a:spcBef>
              <a:buSzPct val="81000"/>
              <a:buChar char="✓"/>
              <a:defRPr sz="4400" spc="0">
                <a:solidFill>
                  <a:srgbClr val="343E4C"/>
                </a:solidFill>
              </a:defRPr>
            </a:pPr>
            <a:r>
              <a:t>Raccourcir certaines formations professionnelles</a:t>
            </a:r>
          </a:p>
          <a:p>
            <a:pPr marL="1701800" lvl="2" indent="-482600">
              <a:lnSpc>
                <a:spcPts val="4400"/>
              </a:lnSpc>
              <a:spcBef>
                <a:spcPts val="2500"/>
              </a:spcBef>
              <a:buSzPct val="81000"/>
              <a:buChar char="✓"/>
              <a:defRPr sz="4400" spc="0">
                <a:solidFill>
                  <a:srgbClr val="343E4C"/>
                </a:solidFill>
              </a:defRPr>
            </a:pPr>
            <a:r>
              <a:t>…</a:t>
            </a:r>
          </a:p>
          <a:p>
            <a:pPr marL="800100" indent="-647700">
              <a:lnSpc>
                <a:spcPts val="4400"/>
              </a:lnSpc>
              <a:spcBef>
                <a:spcPts val="2500"/>
              </a:spcBef>
              <a:buSzPct val="123000"/>
              <a:buChar char="‣"/>
              <a:defRPr sz="3800" b="1" spc="0">
                <a:solidFill>
                  <a:srgbClr val="343E4C"/>
                </a:solidFill>
              </a:defRPr>
            </a:pPr>
            <a:r>
              <a:t>C’est gratuit.</a:t>
            </a:r>
            <a:r>
              <a:rPr b="0"/>
              <a:t> Plus de 60.000 personnes ont déjà reçu leur Titre de compétence</a:t>
            </a:r>
          </a:p>
        </p:txBody>
      </p:sp>
      <p:pic>
        <p:nvPicPr>
          <p:cNvPr id="485" name="02B37489.jpg" descr="02B37489.jpg"/>
          <p:cNvPicPr>
            <a:picLocks noChangeAspect="1"/>
          </p:cNvPicPr>
          <p:nvPr/>
        </p:nvPicPr>
        <p:blipFill>
          <a:blip r:embed="rId2"/>
          <a:srcRect l="16663" r="16666" b="5"/>
          <a:stretch>
            <a:fillRect/>
          </a:stretch>
        </p:blipFill>
        <p:spPr>
          <a:xfrm>
            <a:off x="1147141" y="3302970"/>
            <a:ext cx="2735552" cy="2735263"/>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2" y="1053"/>
                  <a:pt x="2881" y="3162"/>
                </a:cubicBezTo>
                <a:cubicBezTo>
                  <a:pt x="-961" y="7380"/>
                  <a:pt x="-961" y="14220"/>
                  <a:pt x="2881" y="18438"/>
                </a:cubicBezTo>
                <a:cubicBezTo>
                  <a:pt x="4802" y="20547"/>
                  <a:pt x="7321" y="21600"/>
                  <a:pt x="9839" y="21600"/>
                </a:cubicBezTo>
                <a:cubicBezTo>
                  <a:pt x="12357" y="21600"/>
                  <a:pt x="14876" y="20547"/>
                  <a:pt x="16797" y="18438"/>
                </a:cubicBezTo>
                <a:cubicBezTo>
                  <a:pt x="20639" y="14220"/>
                  <a:pt x="20639" y="7380"/>
                  <a:pt x="16797" y="3162"/>
                </a:cubicBezTo>
                <a:cubicBezTo>
                  <a:pt x="14876" y="1053"/>
                  <a:pt x="12357" y="0"/>
                  <a:pt x="9839" y="0"/>
                </a:cubicBezTo>
                <a:close/>
              </a:path>
            </a:pathLst>
          </a:custGeom>
          <a:ln w="12700">
            <a:miter lim="400000"/>
          </a:ln>
          <a:effectLst>
            <a:outerShdw blurRad="63500" dist="76200" dir="2700000" rotWithShape="0">
              <a:srgbClr val="6F88C5">
                <a:alpha val="50000"/>
              </a:srgbClr>
            </a:outerShdw>
          </a:effec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Numéro de diapositive"/>
          <p:cNvSpPr txBox="1">
            <a:spLocks noGrp="1"/>
          </p:cNvSpPr>
          <p:nvPr>
            <p:ph type="sldNum" sz="quarter" idx="2"/>
          </p:nvPr>
        </p:nvSpPr>
        <p:spPr>
          <a:xfrm>
            <a:off x="22513385" y="12985698"/>
            <a:ext cx="218555"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488" name="Un outil pour développer votre carrière professionnelle"/>
          <p:cNvSpPr txBox="1">
            <a:spLocks noGrp="1"/>
          </p:cNvSpPr>
          <p:nvPr>
            <p:ph type="body" idx="22"/>
          </p:nvPr>
        </p:nvSpPr>
        <p:spPr>
          <a:prstGeom prst="rect">
            <a:avLst/>
          </a:prstGeom>
        </p:spPr>
        <p:txBody>
          <a:bodyPr/>
          <a:lstStyle>
            <a:lvl1pPr defTabSz="2292038">
              <a:defRPr sz="7990" spc="-159"/>
            </a:lvl1pPr>
          </a:lstStyle>
          <a:p>
            <a:r>
              <a:t>Un outil pour développer votre carrière professionnelle</a:t>
            </a:r>
          </a:p>
        </p:txBody>
      </p:sp>
      <p:grpSp>
        <p:nvGrpSpPr>
          <p:cNvPr id="494" name="Grouper"/>
          <p:cNvGrpSpPr/>
          <p:nvPr/>
        </p:nvGrpSpPr>
        <p:grpSpPr>
          <a:xfrm>
            <a:off x="3163341" y="7598107"/>
            <a:ext cx="5185084" cy="3384616"/>
            <a:chOff x="0" y="0"/>
            <a:chExt cx="5185082" cy="3384614"/>
          </a:xfrm>
        </p:grpSpPr>
        <p:sp>
          <p:nvSpPr>
            <p:cNvPr id="489" name="Rectangle aux angles arrondis"/>
            <p:cNvSpPr/>
            <p:nvPr/>
          </p:nvSpPr>
          <p:spPr>
            <a:xfrm>
              <a:off x="0" y="849329"/>
              <a:ext cx="5185083" cy="1918076"/>
            </a:xfrm>
            <a:prstGeom prst="roundRect">
              <a:avLst>
                <a:gd name="adj" fmla="val 19461"/>
              </a:avLst>
            </a:prstGeom>
            <a:solidFill>
              <a:srgbClr val="E5CAD1"/>
            </a:solidFill>
            <a:ln w="12700" cap="flat">
              <a:noFill/>
              <a:miter lim="400000"/>
            </a:ln>
            <a:effectLst>
              <a:outerShdw blurRad="63500" dist="76200" dir="2700000" rotWithShape="0">
                <a:srgbClr val="6F88C5">
                  <a:alpha val="50000"/>
                </a:srgbClr>
              </a:outerShdw>
            </a:effectLst>
          </p:spPr>
          <p:txBody>
            <a:bodyPr wrap="square" lIns="50800" tIns="50800" rIns="50800" bIns="50800" numCol="1" anchor="ctr">
              <a:noAutofit/>
            </a:bodyPr>
            <a:lstStyle/>
            <a:p>
              <a:pPr>
                <a:lnSpc>
                  <a:spcPct val="90000"/>
                </a:lnSpc>
                <a:spcBef>
                  <a:spcPts val="2500"/>
                </a:spcBef>
                <a:defRPr sz="4100" spc="0">
                  <a:solidFill>
                    <a:srgbClr val="FFFFFF"/>
                  </a:solidFill>
                  <a:latin typeface="+mn-lt"/>
                  <a:ea typeface="+mn-ea"/>
                  <a:cs typeface="+mn-cs"/>
                  <a:sym typeface="Diodrum"/>
                </a:defRPr>
              </a:pPr>
              <a:endParaRPr/>
            </a:p>
          </p:txBody>
        </p:sp>
        <p:pic>
          <p:nvPicPr>
            <p:cNvPr id="490" name="Image" descr="Image"/>
            <p:cNvPicPr>
              <a:picLocks noChangeAspect="1"/>
            </p:cNvPicPr>
            <p:nvPr/>
          </p:nvPicPr>
          <p:blipFill>
            <a:blip r:embed="rId2"/>
            <a:stretch>
              <a:fillRect/>
            </a:stretch>
          </p:blipFill>
          <p:spPr>
            <a:xfrm>
              <a:off x="234527" y="0"/>
              <a:ext cx="1065878" cy="1515834"/>
            </a:xfrm>
            <a:prstGeom prst="rect">
              <a:avLst/>
            </a:prstGeom>
            <a:ln w="12700" cap="flat">
              <a:noFill/>
              <a:miter lim="400000"/>
            </a:ln>
            <a:effectLst>
              <a:outerShdw blurRad="63500" dist="76200" dir="2700000" rotWithShape="0">
                <a:srgbClr val="6F88C5">
                  <a:alpha val="50000"/>
                </a:srgbClr>
              </a:outerShdw>
            </a:effectLst>
          </p:spPr>
        </p:pic>
        <p:sp>
          <p:nvSpPr>
            <p:cNvPr id="491" name="des candidats ont plus confiance en eux…"/>
            <p:cNvSpPr/>
            <p:nvPr/>
          </p:nvSpPr>
          <p:spPr>
            <a:xfrm>
              <a:off x="1282072" y="2114614"/>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nSpc>
                  <a:spcPct val="90000"/>
                </a:lnSpc>
                <a:defRPr sz="1600" spc="0">
                  <a:solidFill>
                    <a:srgbClr val="000000"/>
                  </a:solidFill>
                  <a:latin typeface="Diodrum Medium"/>
                  <a:ea typeface="Diodrum Medium"/>
                  <a:cs typeface="Diodrum Medium"/>
                  <a:sym typeface="Diodrum Medium"/>
                </a:defRPr>
              </a:pPr>
              <a:r>
                <a:t>des candidats ont plus confiance en eux </a:t>
              </a:r>
            </a:p>
            <a:p>
              <a:pPr>
                <a:lnSpc>
                  <a:spcPct val="90000"/>
                </a:lnSpc>
                <a:defRPr sz="1600" spc="0">
                  <a:solidFill>
                    <a:srgbClr val="000000"/>
                  </a:solidFill>
                  <a:latin typeface="Diodrum Medium"/>
                  <a:ea typeface="Diodrum Medium"/>
                  <a:cs typeface="Diodrum Medium"/>
                  <a:sym typeface="Diodrum Medium"/>
                </a:defRPr>
              </a:pPr>
              <a:r>
                <a:t>(Etude d’impact de Sonecom, 2012) </a:t>
              </a:r>
            </a:p>
          </p:txBody>
        </p:sp>
        <p:pic>
          <p:nvPicPr>
            <p:cNvPr id="492" name="Image" descr="Image"/>
            <p:cNvPicPr>
              <a:picLocks noChangeAspect="1"/>
            </p:cNvPicPr>
            <p:nvPr/>
          </p:nvPicPr>
          <p:blipFill>
            <a:blip r:embed="rId3"/>
            <a:stretch>
              <a:fillRect/>
            </a:stretch>
          </p:blipFill>
          <p:spPr>
            <a:xfrm>
              <a:off x="238376" y="1647225"/>
              <a:ext cx="1058180" cy="934780"/>
            </a:xfrm>
            <a:prstGeom prst="rect">
              <a:avLst/>
            </a:prstGeom>
            <a:ln w="12700" cap="flat">
              <a:noFill/>
              <a:miter lim="400000"/>
            </a:ln>
            <a:effectLst>
              <a:outerShdw blurRad="63500" dist="76200" dir="2700000" rotWithShape="0">
                <a:srgbClr val="6F88C5">
                  <a:alpha val="50000"/>
                </a:srgbClr>
              </a:outerShdw>
            </a:effectLst>
          </p:spPr>
        </p:pic>
        <p:sp>
          <p:nvSpPr>
            <p:cNvPr id="493" name="RENFORCEMENT…"/>
            <p:cNvSpPr/>
            <p:nvPr/>
          </p:nvSpPr>
          <p:spPr>
            <a:xfrm>
              <a:off x="1564435" y="1316064"/>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457200">
                <a:lnSpc>
                  <a:spcPct val="70000"/>
                </a:lnSpc>
                <a:defRPr sz="2133" b="1" i="1" spc="0">
                  <a:latin typeface="Helvetica Neue"/>
                  <a:ea typeface="Helvetica Neue"/>
                  <a:cs typeface="Helvetica Neue"/>
                  <a:sym typeface="Helvetica Neue"/>
                </a:defRPr>
              </a:pPr>
              <a:r>
                <a:t>RENFORCEMENT</a:t>
              </a:r>
            </a:p>
            <a:p>
              <a:pPr defTabSz="457200">
                <a:lnSpc>
                  <a:spcPct val="70000"/>
                </a:lnSpc>
                <a:defRPr sz="2133" b="1" i="1" spc="0">
                  <a:latin typeface="Helvetica Neue"/>
                  <a:ea typeface="Helvetica Neue"/>
                  <a:cs typeface="Helvetica Neue"/>
                  <a:sym typeface="Helvetica Neue"/>
                </a:defRPr>
              </a:pPr>
              <a:r>
                <a:t>DE L’ESTIME DE SOI </a:t>
              </a:r>
            </a:p>
          </p:txBody>
        </p:sp>
      </p:grpSp>
      <p:grpSp>
        <p:nvGrpSpPr>
          <p:cNvPr id="501" name="Grouper"/>
          <p:cNvGrpSpPr/>
          <p:nvPr/>
        </p:nvGrpSpPr>
        <p:grpSpPr>
          <a:xfrm>
            <a:off x="1686055" y="2923585"/>
            <a:ext cx="6662370" cy="3530730"/>
            <a:chOff x="0" y="0"/>
            <a:chExt cx="6662369" cy="3530729"/>
          </a:xfrm>
        </p:grpSpPr>
        <p:sp>
          <p:nvSpPr>
            <p:cNvPr id="495" name="Rectangle aux angles arrondis"/>
            <p:cNvSpPr/>
            <p:nvPr/>
          </p:nvSpPr>
          <p:spPr>
            <a:xfrm>
              <a:off x="0" y="711995"/>
              <a:ext cx="6662370" cy="2818735"/>
            </a:xfrm>
            <a:prstGeom prst="roundRect">
              <a:avLst>
                <a:gd name="adj" fmla="val 13243"/>
              </a:avLst>
            </a:prstGeom>
            <a:solidFill>
              <a:srgbClr val="E5CAD1"/>
            </a:solidFill>
            <a:ln w="12700" cap="flat">
              <a:noFill/>
              <a:miter lim="400000"/>
            </a:ln>
            <a:effectLst>
              <a:outerShdw blurRad="63500" dist="76200" dir="2700000" rotWithShape="0">
                <a:srgbClr val="6F88C5">
                  <a:alpha val="50000"/>
                </a:srgbClr>
              </a:outerShdw>
            </a:effectLst>
          </p:spPr>
          <p:txBody>
            <a:bodyPr wrap="square" lIns="50800" tIns="50800" rIns="50800" bIns="50800" numCol="1" anchor="ctr">
              <a:noAutofit/>
            </a:bodyPr>
            <a:lstStyle/>
            <a:p>
              <a:pPr>
                <a:lnSpc>
                  <a:spcPct val="90000"/>
                </a:lnSpc>
                <a:spcBef>
                  <a:spcPts val="2500"/>
                </a:spcBef>
                <a:defRPr sz="4100" spc="0">
                  <a:solidFill>
                    <a:srgbClr val="FFFFFF"/>
                  </a:solidFill>
                  <a:latin typeface="+mn-lt"/>
                  <a:ea typeface="+mn-ea"/>
                  <a:cs typeface="+mn-cs"/>
                  <a:sym typeface="Diodrum"/>
                </a:defRPr>
              </a:pPr>
              <a:endParaRPr/>
            </a:p>
          </p:txBody>
        </p:sp>
        <p:sp>
          <p:nvSpPr>
            <p:cNvPr id="496" name="ACCÈS À LA PROFESSION (Automobile, Construction, Coiffure, Electricité, Esthétique, Boulangerie) * Contact : Guichets d’entreprise – www.diplodb.be…"/>
            <p:cNvSpPr/>
            <p:nvPr/>
          </p:nvSpPr>
          <p:spPr>
            <a:xfrm>
              <a:off x="95055" y="2528852"/>
              <a:ext cx="64722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90000"/>
                </a:lnSpc>
                <a:defRPr sz="1600" spc="0">
                  <a:solidFill>
                    <a:srgbClr val="000000"/>
                  </a:solidFill>
                  <a:latin typeface="Diodrum Medium"/>
                  <a:ea typeface="Diodrum Medium"/>
                  <a:cs typeface="Diodrum Medium"/>
                  <a:sym typeface="Diodrum Medium"/>
                </a:defRPr>
              </a:pPr>
              <a:r>
                <a:rPr b="1">
                  <a:latin typeface="+mn-lt"/>
                  <a:ea typeface="+mn-ea"/>
                  <a:cs typeface="+mn-cs"/>
                  <a:sym typeface="Diodrum"/>
                </a:rPr>
                <a:t>ACCÈS À LA PROFESSION</a:t>
              </a:r>
              <a:r>
                <a:t> (Automobile, Construction, Coiffure, Electricité, Esthétique, Boulangerie) *</a:t>
              </a:r>
              <a:br/>
              <a:r>
                <a:t>Contact : Guichets d’entreprise –</a:t>
              </a:r>
              <a:r>
                <a:rPr>
                  <a:solidFill>
                    <a:srgbClr val="A51E4A"/>
                  </a:solidFill>
                </a:rPr>
                <a:t> </a:t>
              </a:r>
              <a:r>
                <a:rPr u="sng">
                  <a:solidFill>
                    <a:srgbClr val="A51E4A"/>
                  </a:solidFill>
                  <a:hlinkClick r:id="rId4"/>
                </a:rPr>
                <a:t>www.diplodb.be</a:t>
              </a:r>
              <a:endParaRPr>
                <a:solidFill>
                  <a:srgbClr val="A51E4A"/>
                </a:solidFill>
              </a:endParaRPr>
            </a:p>
            <a:p>
              <a:pPr>
                <a:lnSpc>
                  <a:spcPct val="90000"/>
                </a:lnSpc>
                <a:defRPr sz="1600" spc="0">
                  <a:solidFill>
                    <a:srgbClr val="000000"/>
                  </a:solidFill>
                  <a:latin typeface="Diodrum Medium"/>
                  <a:ea typeface="Diodrum Medium"/>
                  <a:cs typeface="Diodrum Medium"/>
                  <a:sym typeface="Diodrum Medium"/>
                </a:defRPr>
              </a:pPr>
              <a:r>
                <a:rPr b="1">
                  <a:latin typeface="+mn-lt"/>
                  <a:ea typeface="+mn-ea"/>
                  <a:cs typeface="+mn-cs"/>
                  <a:sym typeface="Diodrum"/>
                </a:rPr>
                <a:t>CERTIFICATION SECTORIELLE *</a:t>
              </a:r>
            </a:p>
            <a:p>
              <a:pPr marL="203200" indent="-203200">
                <a:lnSpc>
                  <a:spcPct val="90000"/>
                </a:lnSpc>
                <a:buSzPct val="123000"/>
                <a:buChar char="-"/>
                <a:defRPr sz="1600" spc="0">
                  <a:solidFill>
                    <a:srgbClr val="000000"/>
                  </a:solidFill>
                  <a:latin typeface="Diodrum Medium"/>
                  <a:ea typeface="Diodrum Medium"/>
                  <a:cs typeface="Diodrum Medium"/>
                  <a:sym typeface="Diodrum Medium"/>
                </a:defRPr>
              </a:pPr>
              <a:r>
                <a:t>Conducteur de chariot élévateur</a:t>
              </a:r>
              <a:r>
                <a:rPr>
                  <a:solidFill>
                    <a:srgbClr val="A51E4A"/>
                  </a:solidFill>
                </a:rPr>
                <a:t> </a:t>
              </a:r>
              <a:r>
                <a:t>Infos:</a:t>
              </a:r>
              <a:r>
                <a:rPr>
                  <a:solidFill>
                    <a:srgbClr val="A51E4A"/>
                  </a:solidFill>
                </a:rPr>
                <a:t> </a:t>
              </a:r>
              <a:r>
                <a:rPr u="sng">
                  <a:solidFill>
                    <a:srgbClr val="A51E4A"/>
                  </a:solidFill>
                  <a:hlinkClick r:id="rId5"/>
                </a:rPr>
                <a:t>www.fstl.be</a:t>
              </a:r>
              <a:endParaRPr>
                <a:solidFill>
                  <a:srgbClr val="A51E4A"/>
                </a:solidFill>
              </a:endParaRPr>
            </a:p>
            <a:p>
              <a:pPr marL="203200" indent="-203200">
                <a:lnSpc>
                  <a:spcPct val="90000"/>
                </a:lnSpc>
                <a:buSzPct val="123000"/>
                <a:buChar char="-"/>
                <a:defRPr sz="1600" spc="0">
                  <a:solidFill>
                    <a:srgbClr val="000000"/>
                  </a:solidFill>
                  <a:latin typeface="Diodrum Medium"/>
                  <a:ea typeface="Diodrum Medium"/>
                  <a:cs typeface="Diodrum Medium"/>
                  <a:sym typeface="Diodrum Medium"/>
                </a:defRPr>
              </a:pPr>
              <a:r>
                <a:t>Accès facilité au BCCA pour le peintre industriel Infos:</a:t>
              </a:r>
              <a:r>
                <a:rPr>
                  <a:solidFill>
                    <a:srgbClr val="A51E4A"/>
                  </a:solidFill>
                </a:rPr>
                <a:t> www.bcca.be </a:t>
              </a:r>
            </a:p>
            <a:p>
              <a:pPr marL="203200" indent="-203200">
                <a:lnSpc>
                  <a:spcPct val="90000"/>
                </a:lnSpc>
                <a:buSzPct val="123000"/>
                <a:buChar char="-"/>
                <a:defRPr sz="1600" spc="0">
                  <a:solidFill>
                    <a:srgbClr val="000000"/>
                  </a:solidFill>
                  <a:latin typeface="Diodrum Medium"/>
                  <a:ea typeface="Diodrum Medium"/>
                  <a:cs typeface="Diodrum Medium"/>
                  <a:sym typeface="Diodrum Medium"/>
                </a:defRPr>
              </a:pPr>
              <a:r>
                <a:t>Accès facilité au Certification d’aptitude en technique du froid Infos:</a:t>
              </a:r>
              <a:r>
                <a:rPr>
                  <a:solidFill>
                    <a:srgbClr val="A51E4A"/>
                  </a:solidFill>
                </a:rPr>
                <a:t> www.awac.be – www.ibge.be </a:t>
              </a:r>
            </a:p>
          </p:txBody>
        </p:sp>
        <p:sp>
          <p:nvSpPr>
            <p:cNvPr id="497" name="ACCÈS ET RECONNAISSANCE…"/>
            <p:cNvSpPr/>
            <p:nvPr/>
          </p:nvSpPr>
          <p:spPr>
            <a:xfrm>
              <a:off x="1310435" y="117872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457200">
                <a:lnSpc>
                  <a:spcPct val="70000"/>
                </a:lnSpc>
                <a:defRPr sz="2133" b="1" i="1" spc="0">
                  <a:latin typeface="Helvetica Neue"/>
                  <a:ea typeface="Helvetica Neue"/>
                  <a:cs typeface="Helvetica Neue"/>
                  <a:sym typeface="Helvetica Neue"/>
                </a:defRPr>
              </a:pPr>
              <a:r>
                <a:t>ACCÈS ET RECONNAISSANCE</a:t>
              </a:r>
            </a:p>
            <a:p>
              <a:pPr defTabSz="457200">
                <a:lnSpc>
                  <a:spcPct val="70000"/>
                </a:lnSpc>
                <a:defRPr sz="2133" b="1" i="1" spc="0">
                  <a:latin typeface="Helvetica Neue"/>
                  <a:ea typeface="Helvetica Neue"/>
                  <a:cs typeface="Helvetica Neue"/>
                  <a:sym typeface="Helvetica Neue"/>
                </a:defRPr>
              </a:pPr>
              <a:r>
                <a:t>DE LA PROFESSION </a:t>
              </a:r>
            </a:p>
          </p:txBody>
        </p:sp>
        <p:pic>
          <p:nvPicPr>
            <p:cNvPr id="498" name="Image" descr="Image"/>
            <p:cNvPicPr>
              <a:picLocks noChangeAspect="1"/>
            </p:cNvPicPr>
            <p:nvPr/>
          </p:nvPicPr>
          <p:blipFill>
            <a:blip r:embed="rId6"/>
            <a:stretch>
              <a:fillRect/>
            </a:stretch>
          </p:blipFill>
          <p:spPr>
            <a:xfrm>
              <a:off x="178653" y="0"/>
              <a:ext cx="1042160" cy="1444365"/>
            </a:xfrm>
            <a:prstGeom prst="rect">
              <a:avLst/>
            </a:prstGeom>
            <a:ln w="12700" cap="flat">
              <a:noFill/>
              <a:miter lim="400000"/>
            </a:ln>
            <a:effectLst>
              <a:outerShdw blurRad="63500" dist="76200" dir="2700000" rotWithShape="0">
                <a:srgbClr val="6F88C5">
                  <a:alpha val="50000"/>
                </a:srgbClr>
              </a:outerShdw>
            </a:effectLst>
          </p:spPr>
        </p:pic>
        <p:pic>
          <p:nvPicPr>
            <p:cNvPr id="499" name="Image" descr="Image"/>
            <p:cNvPicPr>
              <a:picLocks noChangeAspect="1"/>
            </p:cNvPicPr>
            <p:nvPr/>
          </p:nvPicPr>
          <p:blipFill>
            <a:blip r:embed="rId7"/>
            <a:stretch>
              <a:fillRect/>
            </a:stretch>
          </p:blipFill>
          <p:spPr>
            <a:xfrm>
              <a:off x="5188116" y="2020319"/>
              <a:ext cx="439129" cy="447092"/>
            </a:xfrm>
            <a:prstGeom prst="rect">
              <a:avLst/>
            </a:prstGeom>
            <a:ln w="12700" cap="flat">
              <a:noFill/>
              <a:miter lim="400000"/>
            </a:ln>
            <a:effectLst/>
          </p:spPr>
        </p:pic>
        <p:pic>
          <p:nvPicPr>
            <p:cNvPr id="500" name="Image" descr="Image"/>
            <p:cNvPicPr>
              <a:picLocks noChangeAspect="1"/>
            </p:cNvPicPr>
            <p:nvPr/>
          </p:nvPicPr>
          <p:blipFill>
            <a:blip r:embed="rId8"/>
            <a:stretch>
              <a:fillRect/>
            </a:stretch>
          </p:blipFill>
          <p:spPr>
            <a:xfrm>
              <a:off x="5811391" y="2029063"/>
              <a:ext cx="334900" cy="429604"/>
            </a:xfrm>
            <a:prstGeom prst="rect">
              <a:avLst/>
            </a:prstGeom>
            <a:ln w="12700" cap="flat">
              <a:noFill/>
              <a:miter lim="400000"/>
            </a:ln>
            <a:effectLst/>
          </p:spPr>
        </p:pic>
      </p:grpSp>
      <p:grpSp>
        <p:nvGrpSpPr>
          <p:cNvPr id="507" name="Grouper"/>
          <p:cNvGrpSpPr/>
          <p:nvPr/>
        </p:nvGrpSpPr>
        <p:grpSpPr>
          <a:xfrm>
            <a:off x="15544860" y="6762334"/>
            <a:ext cx="6662370" cy="4387074"/>
            <a:chOff x="0" y="0"/>
            <a:chExt cx="6662369" cy="4387072"/>
          </a:xfrm>
        </p:grpSpPr>
        <p:sp>
          <p:nvSpPr>
            <p:cNvPr id="502" name="Rectangle aux angles arrondis"/>
            <p:cNvSpPr/>
            <p:nvPr/>
          </p:nvSpPr>
          <p:spPr>
            <a:xfrm>
              <a:off x="0" y="687310"/>
              <a:ext cx="6662370" cy="3699763"/>
            </a:xfrm>
            <a:prstGeom prst="roundRect">
              <a:avLst>
                <a:gd name="adj" fmla="val 10089"/>
              </a:avLst>
            </a:prstGeom>
            <a:solidFill>
              <a:srgbClr val="E5CAD1"/>
            </a:solidFill>
            <a:ln w="12700" cap="flat">
              <a:noFill/>
              <a:miter lim="400000"/>
            </a:ln>
            <a:effectLst>
              <a:outerShdw blurRad="63500" dist="76200" dir="2700000" rotWithShape="0">
                <a:srgbClr val="6F88C5">
                  <a:alpha val="50000"/>
                </a:srgbClr>
              </a:outerShdw>
            </a:effectLst>
          </p:spPr>
          <p:txBody>
            <a:bodyPr wrap="square" lIns="50800" tIns="50800" rIns="50800" bIns="50800" numCol="1" anchor="ctr">
              <a:noAutofit/>
            </a:bodyPr>
            <a:lstStyle/>
            <a:p>
              <a:pPr>
                <a:lnSpc>
                  <a:spcPct val="90000"/>
                </a:lnSpc>
                <a:spcBef>
                  <a:spcPts val="2500"/>
                </a:spcBef>
                <a:defRPr sz="4100" spc="0">
                  <a:solidFill>
                    <a:srgbClr val="FFFFFF"/>
                  </a:solidFill>
                  <a:latin typeface="+mn-lt"/>
                  <a:ea typeface="+mn-ea"/>
                  <a:cs typeface="+mn-cs"/>
                  <a:sym typeface="Diodrum"/>
                </a:defRPr>
              </a:pPr>
              <a:endParaRPr/>
            </a:p>
          </p:txBody>
        </p:sp>
        <p:sp>
          <p:nvSpPr>
            <p:cNvPr id="503" name="PREUVE DANS LE CADRE D’UN RECRUTEMENT OU D’UNE MOBILITÉ PROFESSIONNELLE (congé éducation possible)…"/>
            <p:cNvSpPr/>
            <p:nvPr/>
          </p:nvSpPr>
          <p:spPr>
            <a:xfrm>
              <a:off x="95055" y="3062575"/>
              <a:ext cx="64722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marL="203200" indent="-203200">
                <a:lnSpc>
                  <a:spcPct val="90000"/>
                </a:lnSpc>
                <a:buSzPct val="123000"/>
                <a:buChar char="•"/>
                <a:defRPr sz="1600" spc="0">
                  <a:solidFill>
                    <a:srgbClr val="000000"/>
                  </a:solidFill>
                  <a:latin typeface="Diodrum Medium"/>
                  <a:ea typeface="Diodrum Medium"/>
                  <a:cs typeface="Diodrum Medium"/>
                  <a:sym typeface="Diodrum Medium"/>
                </a:defRPr>
              </a:pPr>
              <a:r>
                <a:rPr b="1">
                  <a:latin typeface="+mn-lt"/>
                  <a:ea typeface="+mn-ea"/>
                  <a:cs typeface="+mn-cs"/>
                  <a:sym typeface="Diodrum"/>
                </a:rPr>
                <a:t>PREUVE DANS LE CADRE D’UN RECRUTEMENT OU D’UNE MOBILITÉ PROFESSIONNELLE </a:t>
              </a:r>
              <a:r>
                <a:t>(congé éducation possible)</a:t>
              </a:r>
            </a:p>
            <a:p>
              <a:pPr marL="203200" indent="-203200">
                <a:lnSpc>
                  <a:spcPct val="90000"/>
                </a:lnSpc>
                <a:buSzPct val="123000"/>
                <a:buChar char="•"/>
                <a:defRPr sz="1600" spc="0">
                  <a:solidFill>
                    <a:srgbClr val="000000"/>
                  </a:solidFill>
                  <a:latin typeface="Diodrum Medium"/>
                  <a:ea typeface="Diodrum Medium"/>
                  <a:cs typeface="Diodrum Medium"/>
                  <a:sym typeface="Diodrum Medium"/>
                </a:defRPr>
              </a:pPr>
              <a:r>
                <a:rPr b="1">
                  <a:latin typeface="+mn-lt"/>
                  <a:ea typeface="+mn-ea"/>
                  <a:cs typeface="+mn-cs"/>
                  <a:sym typeface="Diodrum"/>
                </a:rPr>
                <a:t>VALORISATION AU SEIN DE LA FONCTION PUBLIQUE *</a:t>
              </a:r>
              <a:r>
                <a:t> </a:t>
              </a:r>
            </a:p>
            <a:p>
              <a:pPr lvl="1">
                <a:lnSpc>
                  <a:spcPct val="90000"/>
                </a:lnSpc>
                <a:defRPr sz="1600" spc="0">
                  <a:solidFill>
                    <a:srgbClr val="000000"/>
                  </a:solidFill>
                  <a:latin typeface="Diodrum Medium"/>
                  <a:ea typeface="Diodrum Medium"/>
                  <a:cs typeface="Diodrum Medium"/>
                  <a:sym typeface="Diodrum Medium"/>
                </a:defRPr>
              </a:pPr>
              <a:r>
                <a:rPr>
                  <a:solidFill>
                    <a:srgbClr val="A51E4A"/>
                  </a:solidFill>
                </a:rPr>
                <a:t>En Wallonie et à Bruxelles</a:t>
              </a:r>
              <a:r>
                <a:t> </a:t>
              </a:r>
            </a:p>
            <a:p>
              <a:pPr marL="203200" indent="-203200">
                <a:lnSpc>
                  <a:spcPct val="90000"/>
                </a:lnSpc>
                <a:buSzPct val="123000"/>
                <a:buChar char="•"/>
                <a:defRPr sz="1600" spc="0">
                  <a:solidFill>
                    <a:srgbClr val="000000"/>
                  </a:solidFill>
                  <a:latin typeface="Diodrum Medium"/>
                  <a:ea typeface="Diodrum Medium"/>
                  <a:cs typeface="Diodrum Medium"/>
                  <a:sym typeface="Diodrum Medium"/>
                </a:defRPr>
              </a:pPr>
              <a:r>
                <a:rPr b="1">
                  <a:latin typeface="+mn-lt"/>
                  <a:ea typeface="+mn-ea"/>
                  <a:cs typeface="+mn-cs"/>
                  <a:sym typeface="Diodrum"/>
                </a:rPr>
                <a:t>ACCÈS AUX ALLOCATIONS D’INSERTION *</a:t>
              </a:r>
              <a:br>
                <a:rPr b="1">
                  <a:latin typeface="+mn-lt"/>
                  <a:ea typeface="+mn-ea"/>
                  <a:cs typeface="+mn-cs"/>
                  <a:sym typeface="Diodrum"/>
                </a:rPr>
              </a:br>
              <a:r>
                <a:t>pour les - de 21 ans</a:t>
              </a:r>
            </a:p>
            <a:p>
              <a:pPr lvl="1">
                <a:lnSpc>
                  <a:spcPct val="90000"/>
                </a:lnSpc>
                <a:defRPr sz="1600" spc="0">
                  <a:solidFill>
                    <a:srgbClr val="000000"/>
                  </a:solidFill>
                  <a:latin typeface="Diodrum Medium"/>
                  <a:ea typeface="Diodrum Medium"/>
                  <a:cs typeface="Diodrum Medium"/>
                  <a:sym typeface="Diodrum Medium"/>
                </a:defRPr>
              </a:pPr>
              <a:r>
                <a:rPr>
                  <a:solidFill>
                    <a:srgbClr val="A51E4A"/>
                  </a:solidFill>
                </a:rPr>
                <a:t>https://www.onem.be/citoyens/chomage-complet/avez-vous-droit-a-une-allocation-de-chomage-/avez-vous-droit-aux-allocations-apres-des-etudes</a:t>
              </a:r>
              <a:r>
                <a:t> </a:t>
              </a:r>
            </a:p>
            <a:p>
              <a:pPr lvl="1">
                <a:lnSpc>
                  <a:spcPct val="90000"/>
                </a:lnSpc>
                <a:defRPr sz="1600" spc="0">
                  <a:latin typeface="Diodrum Medium"/>
                  <a:ea typeface="Diodrum Medium"/>
                  <a:cs typeface="Diodrum Medium"/>
                  <a:sym typeface="Diodrum Medium"/>
                </a:defRPr>
              </a:pPr>
              <a:endParaRPr/>
            </a:p>
          </p:txBody>
        </p:sp>
        <p:sp>
          <p:nvSpPr>
            <p:cNvPr id="504" name="PARCOURS PROFESSIONNEL"/>
            <p:cNvSpPr/>
            <p:nvPr/>
          </p:nvSpPr>
          <p:spPr>
            <a:xfrm>
              <a:off x="1310435" y="1154045"/>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57200">
                <a:lnSpc>
                  <a:spcPct val="70000"/>
                </a:lnSpc>
                <a:defRPr sz="2133" b="1" i="1" spc="0">
                  <a:latin typeface="Helvetica Neue"/>
                  <a:ea typeface="Helvetica Neue"/>
                  <a:cs typeface="Helvetica Neue"/>
                  <a:sym typeface="Helvetica Neue"/>
                </a:defRPr>
              </a:lvl1pPr>
            </a:lstStyle>
            <a:p>
              <a:r>
                <a:t>PARCOURS PROFESSIONNEL</a:t>
              </a:r>
            </a:p>
          </p:txBody>
        </p:sp>
        <p:pic>
          <p:nvPicPr>
            <p:cNvPr id="505" name="Image" descr="Image"/>
            <p:cNvPicPr>
              <a:picLocks noChangeAspect="1"/>
            </p:cNvPicPr>
            <p:nvPr/>
          </p:nvPicPr>
          <p:blipFill>
            <a:blip r:embed="rId9"/>
            <a:stretch>
              <a:fillRect/>
            </a:stretch>
          </p:blipFill>
          <p:spPr>
            <a:xfrm>
              <a:off x="129474" y="0"/>
              <a:ext cx="1140518" cy="1394996"/>
            </a:xfrm>
            <a:prstGeom prst="rect">
              <a:avLst/>
            </a:prstGeom>
            <a:ln w="12700" cap="flat">
              <a:noFill/>
              <a:miter lim="400000"/>
            </a:ln>
            <a:effectLst>
              <a:outerShdw blurRad="63500" dist="76200" dir="2700000" rotWithShape="0">
                <a:srgbClr val="6F88C5">
                  <a:alpha val="50000"/>
                </a:srgbClr>
              </a:outerShdw>
            </a:effectLst>
          </p:spPr>
        </p:pic>
        <p:pic>
          <p:nvPicPr>
            <p:cNvPr id="506" name="Image" descr="Image"/>
            <p:cNvPicPr>
              <a:picLocks noChangeAspect="1"/>
            </p:cNvPicPr>
            <p:nvPr/>
          </p:nvPicPr>
          <p:blipFill>
            <a:blip r:embed="rId10"/>
            <a:stretch>
              <a:fillRect/>
            </a:stretch>
          </p:blipFill>
          <p:spPr>
            <a:xfrm>
              <a:off x="4425526" y="2561913"/>
              <a:ext cx="400076" cy="343879"/>
            </a:xfrm>
            <a:prstGeom prst="rect">
              <a:avLst/>
            </a:prstGeom>
            <a:ln w="12700" cap="flat">
              <a:noFill/>
              <a:miter lim="400000"/>
            </a:ln>
            <a:effectLst/>
          </p:spPr>
        </p:pic>
      </p:grpSp>
      <p:grpSp>
        <p:nvGrpSpPr>
          <p:cNvPr id="519" name="Grouper"/>
          <p:cNvGrpSpPr/>
          <p:nvPr/>
        </p:nvGrpSpPr>
        <p:grpSpPr>
          <a:xfrm>
            <a:off x="15544860" y="3006450"/>
            <a:ext cx="6662370" cy="3596695"/>
            <a:chOff x="0" y="0"/>
            <a:chExt cx="6662369" cy="3596693"/>
          </a:xfrm>
        </p:grpSpPr>
        <p:sp>
          <p:nvSpPr>
            <p:cNvPr id="508" name="Rectangle aux angles arrondis"/>
            <p:cNvSpPr/>
            <p:nvPr/>
          </p:nvSpPr>
          <p:spPr>
            <a:xfrm>
              <a:off x="0" y="610660"/>
              <a:ext cx="6662370" cy="2986034"/>
            </a:xfrm>
            <a:prstGeom prst="roundRect">
              <a:avLst>
                <a:gd name="adj" fmla="val 12501"/>
              </a:avLst>
            </a:prstGeom>
            <a:solidFill>
              <a:srgbClr val="E5CAD1"/>
            </a:solidFill>
            <a:ln w="12700" cap="flat">
              <a:noFill/>
              <a:miter lim="400000"/>
            </a:ln>
            <a:effectLst>
              <a:outerShdw blurRad="63500" dist="76200" dir="2700000" rotWithShape="0">
                <a:srgbClr val="6F88C5">
                  <a:alpha val="50000"/>
                </a:srgbClr>
              </a:outerShdw>
            </a:effectLst>
          </p:spPr>
          <p:txBody>
            <a:bodyPr wrap="square" lIns="50800" tIns="50800" rIns="50800" bIns="50800" numCol="1" anchor="ctr">
              <a:noAutofit/>
            </a:bodyPr>
            <a:lstStyle/>
            <a:p>
              <a:pPr>
                <a:lnSpc>
                  <a:spcPct val="90000"/>
                </a:lnSpc>
                <a:spcBef>
                  <a:spcPts val="2500"/>
                </a:spcBef>
                <a:defRPr sz="4100" spc="0">
                  <a:solidFill>
                    <a:srgbClr val="FFFFFF"/>
                  </a:solidFill>
                  <a:latin typeface="+mn-lt"/>
                  <a:ea typeface="+mn-ea"/>
                  <a:cs typeface="+mn-cs"/>
                  <a:sym typeface="Diodrum"/>
                </a:defRPr>
              </a:pPr>
              <a:endParaRPr/>
            </a:p>
          </p:txBody>
        </p:sp>
        <p:sp>
          <p:nvSpPr>
            <p:cNvPr id="509" name="ACCÈS FACILITÉ AU JURY DE LA COMMUNAUTÉ FRANÇAISE * de l’enseignement secondaire ordinaire (CESS)…"/>
            <p:cNvSpPr txBox="1"/>
            <p:nvPr/>
          </p:nvSpPr>
          <p:spPr>
            <a:xfrm>
              <a:off x="95056" y="1543657"/>
              <a:ext cx="6472258" cy="11871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indent="0">
                <a:lnSpc>
                  <a:spcPct val="90000"/>
                </a:lnSpc>
                <a:defRPr sz="1600" spc="0">
                  <a:solidFill>
                    <a:srgbClr val="000000"/>
                  </a:solidFill>
                  <a:latin typeface="Diodrum Medium"/>
                  <a:ea typeface="Diodrum Medium"/>
                  <a:cs typeface="Diodrum Medium"/>
                  <a:sym typeface="Diodrum Medium"/>
                </a:defRPr>
              </a:pPr>
              <a:r>
                <a:rPr b="1">
                  <a:latin typeface="+mn-lt"/>
                  <a:ea typeface="+mn-ea"/>
                  <a:cs typeface="+mn-cs"/>
                  <a:sym typeface="Diodrum"/>
                </a:rPr>
                <a:t>ACCÈS FACILITÉ AU JURY DE LA COMMUNAUTÉ FRANÇAISE *</a:t>
              </a:r>
              <a:br>
                <a:rPr b="1">
                  <a:latin typeface="+mn-lt"/>
                  <a:ea typeface="+mn-ea"/>
                  <a:cs typeface="+mn-cs"/>
                  <a:sym typeface="Diodrum"/>
                </a:rPr>
              </a:br>
              <a:r>
                <a:t>de l’enseignement secondaire ordinaire (CESS)</a:t>
              </a:r>
            </a:p>
            <a:p>
              <a:pPr lvl="1" indent="0">
                <a:lnSpc>
                  <a:spcPct val="90000"/>
                </a:lnSpc>
                <a:defRPr sz="1600" spc="0">
                  <a:solidFill>
                    <a:srgbClr val="000000"/>
                  </a:solidFill>
                  <a:latin typeface="Diodrum Medium"/>
                  <a:ea typeface="Diodrum Medium"/>
                  <a:cs typeface="Diodrum Medium"/>
                  <a:sym typeface="Diodrum Medium"/>
                </a:defRPr>
              </a:pPr>
              <a:r>
                <a:t>Infos et Contact: </a:t>
              </a:r>
              <a:r>
                <a:rPr>
                  <a:solidFill>
                    <a:srgbClr val="A51E4A"/>
                  </a:solidFill>
                </a:rPr>
                <a:t>président du Jury - jurys@cfwb.be </a:t>
              </a:r>
            </a:p>
            <a:p>
              <a:pPr lvl="1" indent="0">
                <a:lnSpc>
                  <a:spcPct val="90000"/>
                </a:lnSpc>
                <a:defRPr sz="1600" spc="0">
                  <a:solidFill>
                    <a:srgbClr val="000000"/>
                  </a:solidFill>
                  <a:latin typeface="Diodrum Medium"/>
                  <a:ea typeface="Diodrum Medium"/>
                  <a:cs typeface="Diodrum Medium"/>
                  <a:sym typeface="Diodrum Medium"/>
                </a:defRPr>
              </a:pPr>
              <a:r>
                <a:rPr b="1">
                  <a:latin typeface="+mn-lt"/>
                  <a:ea typeface="+mn-ea"/>
                  <a:cs typeface="+mn-cs"/>
                  <a:sym typeface="Diodrum"/>
                </a:rPr>
                <a:t>ACCÈS ET DISPENSE</a:t>
              </a:r>
              <a:r>
                <a:rPr>
                  <a:solidFill>
                    <a:srgbClr val="A51E4A"/>
                  </a:solidFill>
                </a:rPr>
                <a:t> </a:t>
              </a:r>
              <a:r>
                <a:t>lors d’un parcours de formation professionnelle *</a:t>
              </a:r>
              <a:br/>
              <a:r>
                <a:rPr>
                  <a:solidFill>
                    <a:srgbClr val="A51E4A"/>
                  </a:solidFill>
                </a:rPr>
                <a:t>Infos et Contact </a:t>
              </a:r>
            </a:p>
          </p:txBody>
        </p:sp>
        <p:sp>
          <p:nvSpPr>
            <p:cNvPr id="510" name="REPRISE D’ÉTUDE OU DE FORMATION…"/>
            <p:cNvSpPr txBox="1"/>
            <p:nvPr/>
          </p:nvSpPr>
          <p:spPr>
            <a:xfrm>
              <a:off x="1310436" y="737880"/>
              <a:ext cx="5232964" cy="6790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457200">
                <a:lnSpc>
                  <a:spcPct val="70000"/>
                </a:lnSpc>
                <a:defRPr sz="2133" b="1" i="1" spc="0">
                  <a:latin typeface="Helvetica Neue"/>
                  <a:ea typeface="Helvetica Neue"/>
                  <a:cs typeface="Helvetica Neue"/>
                  <a:sym typeface="Helvetica Neue"/>
                </a:defRPr>
              </a:pPr>
              <a:r>
                <a:t>REPRISE D’ÉTUDE OU DE FORMATION</a:t>
              </a:r>
            </a:p>
            <a:p>
              <a:pPr defTabSz="457200">
                <a:lnSpc>
                  <a:spcPct val="70000"/>
                </a:lnSpc>
                <a:defRPr sz="2133" b="1" i="1" spc="0">
                  <a:latin typeface="Helvetica Neue"/>
                  <a:ea typeface="Helvetica Neue"/>
                  <a:cs typeface="Helvetica Neue"/>
                  <a:sym typeface="Helvetica Neue"/>
                </a:defRPr>
              </a:pPr>
              <a:r>
                <a:t>PROFESSIONNELLE</a:t>
              </a:r>
            </a:p>
          </p:txBody>
        </p:sp>
        <p:pic>
          <p:nvPicPr>
            <p:cNvPr id="511" name="Image" descr="Image"/>
            <p:cNvPicPr>
              <a:picLocks noChangeAspect="1"/>
            </p:cNvPicPr>
            <p:nvPr/>
          </p:nvPicPr>
          <p:blipFill>
            <a:blip r:embed="rId11"/>
            <a:stretch>
              <a:fillRect/>
            </a:stretch>
          </p:blipFill>
          <p:spPr>
            <a:xfrm>
              <a:off x="73431" y="0"/>
              <a:ext cx="1252603" cy="1348414"/>
            </a:xfrm>
            <a:prstGeom prst="rect">
              <a:avLst/>
            </a:prstGeom>
            <a:ln w="12700" cap="flat">
              <a:noFill/>
              <a:miter lim="400000"/>
            </a:ln>
            <a:effectLst>
              <a:outerShdw blurRad="63500" dist="76200" dir="2700000" rotWithShape="0">
                <a:srgbClr val="6F88C5">
                  <a:alpha val="50000"/>
                </a:srgbClr>
              </a:outerShdw>
            </a:effectLst>
          </p:spPr>
        </p:pic>
        <p:pic>
          <p:nvPicPr>
            <p:cNvPr id="512" name="Image" descr="Image"/>
            <p:cNvPicPr>
              <a:picLocks noChangeAspect="1"/>
            </p:cNvPicPr>
            <p:nvPr/>
          </p:nvPicPr>
          <p:blipFill>
            <a:blip r:embed="rId12"/>
            <a:srcRect/>
            <a:stretch>
              <a:fillRect/>
            </a:stretch>
          </p:blipFill>
          <p:spPr>
            <a:xfrm>
              <a:off x="712151" y="2849898"/>
              <a:ext cx="5238067" cy="606099"/>
            </a:xfrm>
            <a:prstGeom prst="rect">
              <a:avLst/>
            </a:prstGeom>
            <a:ln w="12700" cap="flat">
              <a:noFill/>
              <a:miter lim="400000"/>
            </a:ln>
            <a:effectLst/>
          </p:spPr>
        </p:pic>
        <p:grpSp>
          <p:nvGrpSpPr>
            <p:cNvPr id="515" name="Grouper"/>
            <p:cNvGrpSpPr/>
            <p:nvPr/>
          </p:nvGrpSpPr>
          <p:grpSpPr>
            <a:xfrm>
              <a:off x="2291894" y="2782103"/>
              <a:ext cx="695863" cy="741810"/>
              <a:chOff x="0" y="0"/>
              <a:chExt cx="695862" cy="741809"/>
            </a:xfrm>
          </p:grpSpPr>
          <p:sp>
            <p:nvSpPr>
              <p:cNvPr id="513" name="Rectangle"/>
              <p:cNvSpPr/>
              <p:nvPr/>
            </p:nvSpPr>
            <p:spPr>
              <a:xfrm>
                <a:off x="41577" y="40737"/>
                <a:ext cx="612863" cy="660143"/>
              </a:xfrm>
              <a:prstGeom prst="rect">
                <a:avLst/>
              </a:prstGeom>
              <a:solidFill>
                <a:srgbClr val="EBC8D1"/>
              </a:solidFill>
              <a:ln w="12700" cap="flat">
                <a:noFill/>
                <a:miter lim="400000"/>
              </a:ln>
              <a:effectLst/>
            </p:spPr>
            <p:txBody>
              <a:bodyPr wrap="square" lIns="50800" tIns="50800" rIns="50800" bIns="50800" numCol="1" anchor="ctr">
                <a:noAutofit/>
              </a:bodyP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pic>
            <p:nvPicPr>
              <p:cNvPr id="514" name="Logo Partenaires_Alpha.png" descr="Logo Partenaires_Alpha.png"/>
              <p:cNvPicPr>
                <a:picLocks noChangeAspect="1"/>
              </p:cNvPicPr>
              <p:nvPr/>
            </p:nvPicPr>
            <p:blipFill>
              <a:blip r:embed="rId13"/>
              <a:srcRect l="54868" r="36198"/>
              <a:stretch>
                <a:fillRect/>
              </a:stretch>
            </p:blipFill>
            <p:spPr>
              <a:xfrm>
                <a:off x="0" y="0"/>
                <a:ext cx="695863" cy="741810"/>
              </a:xfrm>
              <a:prstGeom prst="rect">
                <a:avLst/>
              </a:prstGeom>
              <a:ln w="12700" cap="flat">
                <a:noFill/>
                <a:miter lim="400000"/>
              </a:ln>
              <a:effectLst/>
            </p:spPr>
          </p:pic>
        </p:grpSp>
        <p:grpSp>
          <p:nvGrpSpPr>
            <p:cNvPr id="518" name="Grouper"/>
            <p:cNvGrpSpPr/>
            <p:nvPr/>
          </p:nvGrpSpPr>
          <p:grpSpPr>
            <a:xfrm>
              <a:off x="567735" y="2807627"/>
              <a:ext cx="907245" cy="690370"/>
              <a:chOff x="0" y="0"/>
              <a:chExt cx="907243" cy="690369"/>
            </a:xfrm>
          </p:grpSpPr>
          <p:sp>
            <p:nvSpPr>
              <p:cNvPr id="516" name="Rectangle"/>
              <p:cNvSpPr/>
              <p:nvPr/>
            </p:nvSpPr>
            <p:spPr>
              <a:xfrm>
                <a:off x="122876" y="0"/>
                <a:ext cx="640925" cy="690370"/>
              </a:xfrm>
              <a:prstGeom prst="rect">
                <a:avLst/>
              </a:prstGeom>
              <a:solidFill>
                <a:srgbClr val="EBC8D1"/>
              </a:solidFill>
              <a:ln w="12700" cap="flat">
                <a:noFill/>
                <a:miter lim="400000"/>
              </a:ln>
              <a:effectLst/>
            </p:spPr>
            <p:txBody>
              <a:bodyPr wrap="square" lIns="50800" tIns="50800" rIns="50800" bIns="50800" numCol="1" anchor="ctr">
                <a:noAutofit/>
              </a:bodyPr>
              <a:lstStyle/>
              <a:p>
                <a:pPr algn="ctr" defTabSz="825500">
                  <a:lnSpc>
                    <a:spcPct val="100000"/>
                  </a:lnSpc>
                  <a:defRPr sz="3200" spc="0">
                    <a:solidFill>
                      <a:srgbClr val="FFFFFF"/>
                    </a:solidFill>
                    <a:latin typeface="Diodrum Medium"/>
                    <a:ea typeface="Diodrum Medium"/>
                    <a:cs typeface="Diodrum Medium"/>
                    <a:sym typeface="Diodrum Medium"/>
                  </a:defRPr>
                </a:pPr>
                <a:endParaRPr/>
              </a:p>
            </p:txBody>
          </p:sp>
          <p:pic>
            <p:nvPicPr>
              <p:cNvPr id="517" name="Logo Partenaires_Alpha.png" descr="Logo Partenaires_Alpha.png"/>
              <p:cNvPicPr>
                <a:picLocks noChangeAspect="1"/>
              </p:cNvPicPr>
              <p:nvPr/>
            </p:nvPicPr>
            <p:blipFill>
              <a:blip r:embed="rId13"/>
              <a:srcRect l="65118" t="15853" r="23743" b="15853"/>
              <a:stretch>
                <a:fillRect/>
              </a:stretch>
            </p:blipFill>
            <p:spPr>
              <a:xfrm>
                <a:off x="0" y="80382"/>
                <a:ext cx="907244" cy="529806"/>
              </a:xfrm>
              <a:prstGeom prst="rect">
                <a:avLst/>
              </a:prstGeom>
              <a:ln w="12700" cap="flat">
                <a:noFill/>
                <a:miter lim="400000"/>
              </a:ln>
              <a:effectLst/>
            </p:spPr>
          </p:pic>
        </p:grpSp>
      </p:grpSp>
      <p:pic>
        <p:nvPicPr>
          <p:cNvPr id="520" name="Image" descr="Image"/>
          <p:cNvPicPr>
            <a:picLocks noChangeAspect="1"/>
          </p:cNvPicPr>
          <p:nvPr/>
        </p:nvPicPr>
        <p:blipFill>
          <a:blip r:embed="rId14"/>
          <a:stretch>
            <a:fillRect/>
          </a:stretch>
        </p:blipFill>
        <p:spPr>
          <a:xfrm>
            <a:off x="9497318" y="5412918"/>
            <a:ext cx="4898650" cy="3530730"/>
          </a:xfrm>
          <a:prstGeom prst="rect">
            <a:avLst/>
          </a:prstGeom>
          <a:ln w="12700">
            <a:miter lim="400000"/>
          </a:ln>
          <a:effectLst>
            <a:outerShdw blurRad="63500" dist="76200" dir="2700000" rotWithShape="0">
              <a:srgbClr val="6F88C5">
                <a:alpha val="50000"/>
              </a:srgbClr>
            </a:outerShdw>
          </a:effectLst>
        </p:spPr>
      </p:pic>
      <p:sp>
        <p:nvSpPr>
          <p:cNvPr id="526" name="Ligne de connexion"/>
          <p:cNvSpPr/>
          <p:nvPr/>
        </p:nvSpPr>
        <p:spPr>
          <a:xfrm>
            <a:off x="8347710" y="4688840"/>
            <a:ext cx="1149350" cy="2489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573" y="21600"/>
                </a:lnTo>
                <a:lnTo>
                  <a:pt x="10573" y="0"/>
                </a:lnTo>
                <a:lnTo>
                  <a:pt x="0" y="0"/>
                </a:lnTo>
              </a:path>
            </a:pathLst>
          </a:custGeom>
          <a:ln w="50800">
            <a:solidFill>
              <a:srgbClr val="A51E4A"/>
            </a:solidFill>
            <a:miter lim="400000"/>
            <a:headEnd type="oval"/>
            <a:tailEnd type="oval"/>
          </a:ln>
          <a:effectLst>
            <a:outerShdw blurRad="63500" dist="76200" dir="2700000" rotWithShape="0">
              <a:srgbClr val="A9B5DD">
                <a:alpha val="50000"/>
              </a:srgbClr>
            </a:outerShdw>
          </a:effectLst>
        </p:spPr>
        <p:txBody>
          <a:bodyPr/>
          <a:lstStyle/>
          <a:p>
            <a:endParaRPr/>
          </a:p>
        </p:txBody>
      </p:sp>
      <p:sp>
        <p:nvSpPr>
          <p:cNvPr id="527" name="Ligne de connexion"/>
          <p:cNvSpPr/>
          <p:nvPr/>
        </p:nvSpPr>
        <p:spPr>
          <a:xfrm>
            <a:off x="8347710" y="7178040"/>
            <a:ext cx="1149350" cy="1803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549" y="0"/>
                </a:lnTo>
                <a:lnTo>
                  <a:pt x="10549" y="21600"/>
                </a:lnTo>
                <a:lnTo>
                  <a:pt x="0" y="21600"/>
                </a:lnTo>
              </a:path>
            </a:pathLst>
          </a:custGeom>
          <a:ln w="50800">
            <a:solidFill>
              <a:srgbClr val="A51E4A"/>
            </a:solidFill>
            <a:miter lim="400000"/>
            <a:headEnd type="oval"/>
            <a:tailEnd type="oval"/>
          </a:ln>
          <a:effectLst>
            <a:outerShdw blurRad="63500" dist="76200" dir="2700000" rotWithShape="0">
              <a:srgbClr val="A9B5DD">
                <a:alpha val="50000"/>
              </a:srgbClr>
            </a:outerShdw>
          </a:effectLst>
        </p:spPr>
        <p:txBody>
          <a:bodyPr/>
          <a:lstStyle/>
          <a:p>
            <a:endParaRPr/>
          </a:p>
        </p:txBody>
      </p:sp>
      <p:sp>
        <p:nvSpPr>
          <p:cNvPr id="528" name="Ligne de connexion"/>
          <p:cNvSpPr/>
          <p:nvPr/>
        </p:nvSpPr>
        <p:spPr>
          <a:xfrm>
            <a:off x="14395450" y="4804409"/>
            <a:ext cx="1149350" cy="23736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786" y="0"/>
                </a:lnTo>
                <a:lnTo>
                  <a:pt x="9786" y="21600"/>
                </a:lnTo>
                <a:lnTo>
                  <a:pt x="0" y="21600"/>
                </a:lnTo>
              </a:path>
            </a:pathLst>
          </a:custGeom>
          <a:ln w="50800">
            <a:solidFill>
              <a:srgbClr val="A51E4A"/>
            </a:solidFill>
            <a:miter lim="400000"/>
            <a:headEnd type="oval"/>
            <a:tailEnd type="oval"/>
          </a:ln>
          <a:effectLst>
            <a:outerShdw blurRad="63500" dist="76200" dir="2700000" rotWithShape="0">
              <a:srgbClr val="A9B5DD">
                <a:alpha val="50000"/>
              </a:srgbClr>
            </a:outerShdw>
          </a:effectLst>
        </p:spPr>
        <p:txBody>
          <a:bodyPr/>
          <a:lstStyle/>
          <a:p>
            <a:endParaRPr/>
          </a:p>
        </p:txBody>
      </p:sp>
      <p:sp>
        <p:nvSpPr>
          <p:cNvPr id="529" name="Ligne de connexion"/>
          <p:cNvSpPr/>
          <p:nvPr/>
        </p:nvSpPr>
        <p:spPr>
          <a:xfrm>
            <a:off x="14395450" y="7178040"/>
            <a:ext cx="1149350" cy="17767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9762" y="21600"/>
                </a:lnTo>
                <a:lnTo>
                  <a:pt x="9762" y="0"/>
                </a:lnTo>
                <a:lnTo>
                  <a:pt x="0" y="0"/>
                </a:lnTo>
              </a:path>
            </a:pathLst>
          </a:custGeom>
          <a:ln w="50800">
            <a:solidFill>
              <a:srgbClr val="A51E4A"/>
            </a:solidFill>
            <a:miter lim="400000"/>
            <a:headEnd type="oval"/>
            <a:tailEnd type="oval"/>
          </a:ln>
          <a:effectLst>
            <a:outerShdw blurRad="63500" dist="76200" dir="2700000" rotWithShape="0">
              <a:srgbClr val="A9B5DD">
                <a:alpha val="50000"/>
              </a:srgbClr>
            </a:outerShdw>
          </a:effectLst>
        </p:spPr>
        <p:txBody>
          <a:bodyPr/>
          <a:lstStyle/>
          <a:p>
            <a:endParaRPr/>
          </a:p>
        </p:txBody>
      </p:sp>
      <p:sp>
        <p:nvSpPr>
          <p:cNvPr id="525" name="*Conditions particulières:…"/>
          <p:cNvSpPr txBox="1"/>
          <p:nvPr/>
        </p:nvSpPr>
        <p:spPr>
          <a:xfrm>
            <a:off x="2579740" y="10592758"/>
            <a:ext cx="6927889" cy="503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1700" spc="0">
                <a:solidFill>
                  <a:srgbClr val="000000"/>
                </a:solidFill>
                <a:latin typeface="+mn-lt"/>
                <a:ea typeface="+mn-ea"/>
                <a:cs typeface="+mn-cs"/>
                <a:sym typeface="Diodrum"/>
              </a:defRPr>
            </a:pPr>
            <a:r>
              <a:t>*Conditions particulières:</a:t>
            </a:r>
          </a:p>
          <a:p>
            <a:pPr>
              <a:lnSpc>
                <a:spcPct val="70000"/>
              </a:lnSpc>
              <a:defRPr sz="1700" spc="0">
                <a:solidFill>
                  <a:srgbClr val="000000"/>
                </a:solidFill>
                <a:latin typeface="+mn-lt"/>
                <a:ea typeface="+mn-ea"/>
                <a:cs typeface="+mn-cs"/>
                <a:sym typeface="Diodrum"/>
              </a:defRPr>
            </a:pPr>
            <a:r>
              <a:t>www.validationdescompetences.be/avantages-du-titre-de-compétence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Numéro de diapositive"/>
          <p:cNvSpPr txBox="1">
            <a:spLocks noGrp="1"/>
          </p:cNvSpPr>
          <p:nvPr>
            <p:ph type="sldNum" sz="quarter" idx="2"/>
          </p:nvPr>
        </p:nvSpPr>
        <p:spPr>
          <a:xfrm>
            <a:off x="22513385" y="12985698"/>
            <a:ext cx="218555"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532" name="Antony, 26 ans, a appris le métier de mécanicien d’entretien automobile avec son père. Suite une séance d’information et une visite du centre de validation, il s’inscrit et réussi une épreuve de validation des compétences. Il a reçu son « Titre de compét"/>
          <p:cNvSpPr txBox="1">
            <a:spLocks noGrp="1"/>
          </p:cNvSpPr>
          <p:nvPr>
            <p:ph type="body" idx="21"/>
          </p:nvPr>
        </p:nvSpPr>
        <p:spPr>
          <a:prstGeom prst="rect">
            <a:avLst/>
          </a:prstGeom>
        </p:spPr>
        <p:txBody>
          <a:bodyPr anchor="ctr"/>
          <a:lstStyle/>
          <a:p>
            <a:pPr marL="787400" indent="-787400">
              <a:spcBef>
                <a:spcPts val="2500"/>
              </a:spcBef>
              <a:buClr>
                <a:srgbClr val="A40445"/>
              </a:buClr>
              <a:buSzPct val="123000"/>
              <a:buChar char="๏"/>
              <a:defRPr i="1"/>
            </a:pPr>
            <a:r>
              <a:t>Antony, 26 ans, a appris le métier de mécanicien d’entretien automobile avec son père. Suite une séance d’information et une visite du centre de validation, il s’inscrit et réussi une épreuve de validation des compétences. Il a reçu son « Titre de compétence » qu’il compte bien faire valoir sur le marché de l’emploi.</a:t>
            </a:r>
          </a:p>
          <a:p>
            <a:pPr marL="787400" indent="-787400">
              <a:spcBef>
                <a:spcPts val="2500"/>
              </a:spcBef>
              <a:buClr>
                <a:srgbClr val="A40445"/>
              </a:buClr>
              <a:buSzPct val="123000"/>
              <a:buChar char="๏"/>
              <a:defRPr i="1"/>
            </a:pPr>
            <a:r>
              <a:t>Après avoir obtenu 2 Titres de compétences pour le métier d'ouvrier Boulanger-Pâtissier, Victoria a voulu se perfectionner et a décidé de se lancer dans la formation chef d’entreprise à l’IFAPME. Le conseiller pédagogique a accepté de l'inscrire directement en 1ère année, la dispensant dès lors de l'année préparatoire à condition de suite quelques cours complémentaires.</a:t>
            </a:r>
          </a:p>
          <a:p>
            <a:pPr marL="787400" indent="-787400">
              <a:spcBef>
                <a:spcPts val="2500"/>
              </a:spcBef>
              <a:buClr>
                <a:srgbClr val="A40445"/>
              </a:buClr>
              <a:buSzPct val="123000"/>
              <a:buChar char="๏"/>
              <a:defRPr i="1"/>
            </a:pPr>
            <a:r>
              <a:t>Gérard ex para a de l’expérience en tant maçon. Il passe ses Titres de compétence, se renseigne auprès d’un guichet d’entreprise en présentant un diplôme d’études secondaire technique incluant la gestion et obtient un accès à la profession.</a:t>
            </a:r>
          </a:p>
        </p:txBody>
      </p:sp>
      <p:sp>
        <p:nvSpPr>
          <p:cNvPr id="533" name="Quelques témoignages"/>
          <p:cNvSpPr txBox="1">
            <a:spLocks noGrp="1"/>
          </p:cNvSpPr>
          <p:nvPr>
            <p:ph type="body" idx="22"/>
          </p:nvPr>
        </p:nvSpPr>
        <p:spPr>
          <a:prstGeom prst="rect">
            <a:avLst/>
          </a:prstGeom>
        </p:spPr>
        <p:txBody>
          <a:bodyPr/>
          <a:lstStyle/>
          <a:p>
            <a:r>
              <a:t>Quelques témoignages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Numéro de diapositive"/>
          <p:cNvSpPr txBox="1">
            <a:spLocks noGrp="1"/>
          </p:cNvSpPr>
          <p:nvPr>
            <p:ph type="sldNum" sz="quarter" idx="2"/>
          </p:nvPr>
        </p:nvSpPr>
        <p:spPr>
          <a:xfrm>
            <a:off x="22513385" y="12985698"/>
            <a:ext cx="218555"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536" name="Quelques questions à se poser"/>
          <p:cNvSpPr txBox="1">
            <a:spLocks noGrp="1"/>
          </p:cNvSpPr>
          <p:nvPr>
            <p:ph type="body" idx="21"/>
          </p:nvPr>
        </p:nvSpPr>
        <p:spPr>
          <a:prstGeom prst="rect">
            <a:avLst/>
          </a:prstGeom>
        </p:spPr>
        <p:txBody>
          <a:bodyPr/>
          <a:lstStyle/>
          <a:p>
            <a:r>
              <a:t>Quelques questions à se poser</a:t>
            </a:r>
          </a:p>
        </p:txBody>
      </p:sp>
      <p:sp>
        <p:nvSpPr>
          <p:cNvPr id="537" name="Rectangle aux angles arrondis"/>
          <p:cNvSpPr>
            <a:spLocks noGrp="1"/>
          </p:cNvSpPr>
          <p:nvPr>
            <p:ph type="body" idx="22"/>
          </p:nvPr>
        </p:nvSpPr>
        <p:spPr>
          <a:xfrm>
            <a:off x="4177115" y="4250096"/>
            <a:ext cx="17691935" cy="6088221"/>
          </a:xfrm>
          <a:prstGeom prst="roundRect">
            <a:avLst>
              <a:gd name="adj" fmla="val 4732"/>
            </a:avLst>
          </a:prstGeom>
        </p:spPr>
        <p:txBody>
          <a:bodyPr/>
          <a:lstStyle/>
          <a:p>
            <a:pPr>
              <a:defRPr sz="2500" b="1">
                <a:solidFill>
                  <a:srgbClr val="50A7AE"/>
                </a:solidFill>
                <a:latin typeface="Calibri"/>
                <a:ea typeface="Calibri"/>
                <a:cs typeface="Calibri"/>
                <a:sym typeface="Calibri"/>
              </a:defRPr>
            </a:pPr>
            <a:r>
              <a:rPr lang="fr-FR" dirty="0"/>
              <a:t> </a:t>
            </a:r>
            <a:endParaRPr dirty="0"/>
          </a:p>
        </p:txBody>
      </p:sp>
      <p:sp>
        <p:nvSpPr>
          <p:cNvPr id="538" name="Est-ce que je suis capable de comprendre des consignes en français ?…"/>
          <p:cNvSpPr txBox="1">
            <a:spLocks noGrp="1"/>
          </p:cNvSpPr>
          <p:nvPr>
            <p:ph type="body" idx="24"/>
          </p:nvPr>
        </p:nvSpPr>
        <p:spPr>
          <a:xfrm>
            <a:off x="4582173" y="4578350"/>
            <a:ext cx="16881819" cy="4559301"/>
          </a:xfrm>
          <a:prstGeom prst="rect">
            <a:avLst/>
          </a:prstGeom>
        </p:spPr>
        <p:txBody>
          <a:bodyPr/>
          <a:lstStyle/>
          <a:p>
            <a:pPr marL="673099" indent="-673099" defTabSz="2438338">
              <a:lnSpc>
                <a:spcPct val="110000"/>
              </a:lnSpc>
              <a:spcBef>
                <a:spcPts val="1300"/>
              </a:spcBef>
              <a:buClr>
                <a:srgbClr val="AE3F66"/>
              </a:buClr>
              <a:buSzPct val="123000"/>
              <a:buChar char="๏"/>
              <a:defRPr sz="3800">
                <a:solidFill>
                  <a:srgbClr val="595959"/>
                </a:solidFill>
              </a:defRPr>
            </a:pPr>
            <a:r>
              <a:rPr dirty="0"/>
              <a:t>Est-</a:t>
            </a:r>
            <a:r>
              <a:rPr dirty="0" err="1"/>
              <a:t>ce</a:t>
            </a:r>
            <a:r>
              <a:rPr dirty="0"/>
              <a:t> que je suis capable de </a:t>
            </a:r>
            <a:r>
              <a:rPr dirty="0" err="1"/>
              <a:t>comprendre</a:t>
            </a:r>
            <a:r>
              <a:rPr dirty="0"/>
              <a:t> des </a:t>
            </a:r>
            <a:r>
              <a:rPr dirty="0" err="1"/>
              <a:t>consignes</a:t>
            </a:r>
            <a:r>
              <a:rPr dirty="0"/>
              <a:t> </a:t>
            </a:r>
            <a:r>
              <a:rPr dirty="0" err="1"/>
              <a:t>en</a:t>
            </a:r>
            <a:r>
              <a:rPr dirty="0"/>
              <a:t> </a:t>
            </a:r>
            <a:r>
              <a:rPr dirty="0" err="1"/>
              <a:t>français</a:t>
            </a:r>
            <a:r>
              <a:rPr dirty="0"/>
              <a:t> ?</a:t>
            </a:r>
          </a:p>
          <a:p>
            <a:pPr marL="673099" indent="-673099" defTabSz="2438338">
              <a:lnSpc>
                <a:spcPct val="110000"/>
              </a:lnSpc>
              <a:spcBef>
                <a:spcPts val="1300"/>
              </a:spcBef>
              <a:buClr>
                <a:srgbClr val="AE3F66"/>
              </a:buClr>
              <a:buSzPct val="123000"/>
              <a:buChar char="๏"/>
              <a:defRPr sz="3800">
                <a:solidFill>
                  <a:srgbClr val="595959"/>
                </a:solidFill>
              </a:defRPr>
            </a:pPr>
            <a:r>
              <a:rPr dirty="0"/>
              <a:t>Ai-je </a:t>
            </a:r>
            <a:r>
              <a:rPr dirty="0" err="1"/>
              <a:t>une</a:t>
            </a:r>
            <a:r>
              <a:rPr dirty="0"/>
              <a:t> </a:t>
            </a:r>
            <a:r>
              <a:rPr dirty="0" err="1"/>
              <a:t>vraie</a:t>
            </a:r>
            <a:r>
              <a:rPr dirty="0"/>
              <a:t> </a:t>
            </a:r>
            <a:r>
              <a:rPr dirty="0" err="1"/>
              <a:t>expérience</a:t>
            </a:r>
            <a:r>
              <a:rPr dirty="0"/>
              <a:t> dans un métier ?</a:t>
            </a:r>
          </a:p>
          <a:p>
            <a:pPr marL="673099" indent="-673099" defTabSz="2438338">
              <a:lnSpc>
                <a:spcPct val="110000"/>
              </a:lnSpc>
              <a:spcBef>
                <a:spcPts val="1300"/>
              </a:spcBef>
              <a:buClr>
                <a:srgbClr val="AE3F66"/>
              </a:buClr>
              <a:buSzPct val="123000"/>
              <a:buChar char="๏"/>
              <a:defRPr sz="3800">
                <a:solidFill>
                  <a:srgbClr val="595959"/>
                </a:solidFill>
              </a:defRPr>
            </a:pPr>
            <a:r>
              <a:rPr dirty="0" err="1"/>
              <a:t>Cette</a:t>
            </a:r>
            <a:r>
              <a:rPr dirty="0"/>
              <a:t> </a:t>
            </a:r>
            <a:r>
              <a:rPr dirty="0" err="1"/>
              <a:t>expérience</a:t>
            </a:r>
            <a:r>
              <a:rPr dirty="0"/>
              <a:t> </a:t>
            </a:r>
            <a:r>
              <a:rPr dirty="0" err="1"/>
              <a:t>est-elle</a:t>
            </a:r>
            <a:r>
              <a:rPr dirty="0"/>
              <a:t> </a:t>
            </a:r>
            <a:r>
              <a:rPr dirty="0" err="1"/>
              <a:t>suffisamment</a:t>
            </a:r>
            <a:r>
              <a:rPr dirty="0"/>
              <a:t> </a:t>
            </a:r>
            <a:r>
              <a:rPr dirty="0" err="1"/>
              <a:t>récente</a:t>
            </a:r>
            <a:r>
              <a:rPr dirty="0"/>
              <a:t> ?</a:t>
            </a:r>
          </a:p>
          <a:p>
            <a:pPr marL="673099" indent="-673099" defTabSz="2438338">
              <a:lnSpc>
                <a:spcPct val="110000"/>
              </a:lnSpc>
              <a:spcBef>
                <a:spcPts val="1300"/>
              </a:spcBef>
              <a:buClr>
                <a:srgbClr val="AE3F66"/>
              </a:buClr>
              <a:buSzPct val="123000"/>
              <a:buChar char="๏"/>
              <a:defRPr sz="3800">
                <a:solidFill>
                  <a:srgbClr val="595959"/>
                </a:solidFill>
              </a:defRPr>
            </a:pPr>
            <a:r>
              <a:rPr dirty="0"/>
              <a:t>Je </a:t>
            </a:r>
            <a:r>
              <a:rPr dirty="0" err="1"/>
              <a:t>connais</a:t>
            </a:r>
            <a:r>
              <a:rPr dirty="0"/>
              <a:t> les usages du métier </a:t>
            </a:r>
            <a:r>
              <a:rPr dirty="0" err="1"/>
              <a:t>en</a:t>
            </a:r>
            <a:r>
              <a:rPr dirty="0"/>
              <a:t> Belgique (TVA </a:t>
            </a:r>
            <a:r>
              <a:rPr dirty="0" err="1"/>
              <a:t>belge,règles</a:t>
            </a:r>
            <a:r>
              <a:rPr dirty="0"/>
              <a:t> de </a:t>
            </a:r>
            <a:r>
              <a:rPr dirty="0" err="1"/>
              <a:t>sécurité</a:t>
            </a:r>
            <a:r>
              <a:rPr dirty="0"/>
              <a:t> sur </a:t>
            </a:r>
            <a:r>
              <a:rPr dirty="0" err="1"/>
              <a:t>chantier</a:t>
            </a:r>
            <a:r>
              <a:rPr dirty="0"/>
              <a:t>…)?</a:t>
            </a:r>
          </a:p>
          <a:p>
            <a:pPr marL="673099" indent="-673099" defTabSz="2438338">
              <a:lnSpc>
                <a:spcPct val="110000"/>
              </a:lnSpc>
              <a:spcBef>
                <a:spcPts val="1300"/>
              </a:spcBef>
              <a:buClr>
                <a:srgbClr val="AE3F66"/>
              </a:buClr>
              <a:buSzPct val="123000"/>
              <a:buChar char="๏"/>
              <a:defRPr sz="3800">
                <a:solidFill>
                  <a:srgbClr val="595959"/>
                </a:solidFill>
              </a:defRPr>
            </a:pPr>
            <a:r>
              <a:rPr dirty="0"/>
              <a:t>Mon métier </a:t>
            </a:r>
            <a:r>
              <a:rPr dirty="0" err="1"/>
              <a:t>est</a:t>
            </a:r>
            <a:r>
              <a:rPr dirty="0"/>
              <a:t>-il disponible à la validation ?</a:t>
            </a:r>
          </a:p>
          <a:p>
            <a:pPr marL="673099" indent="-673099" defTabSz="2438338">
              <a:lnSpc>
                <a:spcPct val="110000"/>
              </a:lnSpc>
              <a:spcBef>
                <a:spcPts val="1300"/>
              </a:spcBef>
              <a:buClr>
                <a:srgbClr val="AE3F66"/>
              </a:buClr>
              <a:buSzPct val="123000"/>
              <a:buChar char="๏"/>
              <a:defRPr sz="3800">
                <a:solidFill>
                  <a:srgbClr val="595959"/>
                </a:solidFill>
              </a:defRPr>
            </a:pPr>
            <a:r>
              <a:rPr dirty="0" err="1"/>
              <a:t>Mes</a:t>
            </a:r>
            <a:r>
              <a:rPr dirty="0"/>
              <a:t> </a:t>
            </a:r>
            <a:r>
              <a:rPr dirty="0" err="1"/>
              <a:t>compétences</a:t>
            </a:r>
            <a:r>
              <a:rPr dirty="0"/>
              <a:t> </a:t>
            </a:r>
            <a:r>
              <a:rPr dirty="0" err="1"/>
              <a:t>déclarées</a:t>
            </a:r>
            <a:r>
              <a:rPr dirty="0"/>
              <a:t> correspondent-</a:t>
            </a:r>
            <a:r>
              <a:rPr dirty="0" err="1"/>
              <a:t>elles</a:t>
            </a:r>
            <a:r>
              <a:rPr dirty="0"/>
              <a:t> à </a:t>
            </a:r>
            <a:r>
              <a:rPr dirty="0" err="1"/>
              <a:t>celles</a:t>
            </a:r>
            <a:r>
              <a:rPr dirty="0"/>
              <a:t> d’un </a:t>
            </a:r>
            <a:r>
              <a:rPr dirty="0" err="1"/>
              <a:t>Titre</a:t>
            </a:r>
            <a:r>
              <a:rPr dirty="0"/>
              <a:t> ?</a:t>
            </a:r>
          </a:p>
        </p:txBody>
      </p:sp>
      <p:pic>
        <p:nvPicPr>
          <p:cNvPr id="539" name="Image" descr="Image"/>
          <p:cNvPicPr>
            <a:picLocks noGrp="1" noChangeAspect="1"/>
          </p:cNvPicPr>
          <p:nvPr>
            <p:ph type="pic" idx="25"/>
          </p:nvPr>
        </p:nvPicPr>
        <p:blipFill>
          <a:blip r:embed="rId2"/>
          <a:srcRect l="45091" t="29169" r="35434" b="44865"/>
          <a:stretch>
            <a:fillRect/>
          </a:stretch>
        </p:blipFill>
        <p:spPr>
          <a:xfrm>
            <a:off x="1141071" y="3296612"/>
            <a:ext cx="2748023" cy="274799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7" y="0"/>
                  <a:pt x="9839" y="0"/>
                </a:cubicBezTo>
                <a:close/>
              </a:path>
            </a:pathLst>
          </a:cu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Numéro de diapositive"/>
          <p:cNvSpPr txBox="1">
            <a:spLocks noGrp="1"/>
          </p:cNvSpPr>
          <p:nvPr>
            <p:ph type="sldNum" sz="quarter" idx="2"/>
          </p:nvPr>
        </p:nvSpPr>
        <p:spPr>
          <a:xfrm>
            <a:off x="22513385" y="12985698"/>
            <a:ext cx="218555"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542" name="La Validation des compétences, comment cela fonctionne ?"/>
          <p:cNvSpPr txBox="1">
            <a:spLocks noGrp="1"/>
          </p:cNvSpPr>
          <p:nvPr>
            <p:ph type="body" idx="22"/>
          </p:nvPr>
        </p:nvSpPr>
        <p:spPr>
          <a:prstGeom prst="rect">
            <a:avLst/>
          </a:prstGeom>
        </p:spPr>
        <p:txBody>
          <a:bodyPr/>
          <a:lstStyle>
            <a:lvl1pPr defTabSz="2096971">
              <a:defRPr sz="7310" spc="-146"/>
            </a:lvl1pPr>
          </a:lstStyle>
          <a:p>
            <a:r>
              <a:t>La Validation des compétences, comment cela fonctionne ?</a:t>
            </a:r>
          </a:p>
        </p:txBody>
      </p:sp>
      <p:sp>
        <p:nvSpPr>
          <p:cNvPr id="543" name="Pendant des années, vous avez appris un métier, mais vous n'avez pas de diplôme qui y correspond ?…"/>
          <p:cNvSpPr/>
          <p:nvPr/>
        </p:nvSpPr>
        <p:spPr>
          <a:xfrm>
            <a:off x="4550107" y="4238405"/>
            <a:ext cx="16671898" cy="3929650"/>
          </a:xfrm>
          <a:prstGeom prst="roundRect">
            <a:avLst>
              <a:gd name="adj" fmla="val 17227"/>
            </a:avLst>
          </a:prstGeom>
          <a:solidFill>
            <a:srgbClr val="FFFFFF"/>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ts val="4400"/>
              </a:lnSpc>
              <a:spcBef>
                <a:spcPts val="2500"/>
              </a:spcBef>
              <a:defRPr sz="4700" spc="0">
                <a:solidFill>
                  <a:srgbClr val="323E4D"/>
                </a:solidFill>
              </a:defRPr>
            </a:pPr>
            <a:r>
              <a:t>Pendant des années, vous avez appris un métier, mais vous n'avez pas de diplôme qui y correspond ?</a:t>
            </a:r>
          </a:p>
          <a:p>
            <a:pPr>
              <a:lnSpc>
                <a:spcPts val="4400"/>
              </a:lnSpc>
              <a:spcBef>
                <a:spcPts val="2500"/>
              </a:spcBef>
              <a:defRPr sz="4700" spc="0">
                <a:solidFill>
                  <a:srgbClr val="323E4D"/>
                </a:solidFill>
              </a:defRPr>
            </a:pPr>
            <a:r>
              <a:t>Après une séance d'information, vous pourrez </a:t>
            </a:r>
            <a:r>
              <a:rPr b="1"/>
              <a:t>vous inscrire à une épreuve de validation (mise en situation professionnelle) </a:t>
            </a:r>
            <a:r>
              <a:t>évaluée par des professionnels du métier pour obtenir votre Titre de Compétence.</a:t>
            </a:r>
          </a:p>
        </p:txBody>
      </p:sp>
      <p:pic>
        <p:nvPicPr>
          <p:cNvPr id="544" name="IMG_4903.JPG" descr="IMG_4903.JPG"/>
          <p:cNvPicPr>
            <a:picLocks noChangeAspect="1"/>
          </p:cNvPicPr>
          <p:nvPr/>
        </p:nvPicPr>
        <p:blipFill>
          <a:blip r:embed="rId2"/>
          <a:srcRect l="12392" t="35007" r="12393" b="8581"/>
          <a:stretch>
            <a:fillRect/>
          </a:stretch>
        </p:blipFill>
        <p:spPr>
          <a:xfrm>
            <a:off x="1135791" y="3291201"/>
            <a:ext cx="2758649" cy="275866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5"/>
                  <a:pt x="12359" y="0"/>
                  <a:pt x="9840" y="0"/>
                </a:cubicBezTo>
                <a:close/>
              </a:path>
            </a:pathLst>
          </a:custGeom>
          <a:ln w="12700">
            <a:miter lim="400000"/>
          </a:ln>
          <a:effectLst>
            <a:outerShdw blurRad="63500" dist="76200" dir="2700000" rotWithShape="0">
              <a:srgbClr val="6F88C5">
                <a:alpha val="50000"/>
              </a:srgbClr>
            </a:outerShdw>
          </a:effectLst>
        </p:spPr>
      </p:pic>
      <p:sp>
        <p:nvSpPr>
          <p:cNvPr id="545" name="C’est comme au boulot …. ça ne va pas tout seul !…"/>
          <p:cNvSpPr/>
          <p:nvPr/>
        </p:nvSpPr>
        <p:spPr>
          <a:xfrm>
            <a:off x="17818431" y="7777733"/>
            <a:ext cx="4030923" cy="4030923"/>
          </a:xfrm>
          <a:prstGeom prst="ellipse">
            <a:avLst/>
          </a:prstGeom>
          <a:solidFill>
            <a:srgbClr val="A51E4A"/>
          </a:solidFill>
          <a:ln w="12700">
            <a:miter lim="400000"/>
          </a:ln>
          <a:effectLst>
            <a:outerShdw blurRad="63500" dist="76200" dir="2700000" rotWithShape="0">
              <a:srgbClr val="6F88C5">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indent="-342900">
              <a:spcBef>
                <a:spcPts val="800"/>
              </a:spcBef>
              <a:buSzPct val="100000"/>
              <a:buFont typeface="Arial" panose="020B0604020202020204" pitchFamily="34" charset="0"/>
              <a:buChar char="•"/>
              <a:defRPr sz="1900" spc="0">
                <a:solidFill>
                  <a:srgbClr val="FAB02E"/>
                </a:solidFill>
              </a:defRPr>
            </a:pPr>
            <a:r>
              <a:rPr sz="2200" dirty="0" err="1"/>
              <a:t>C’est</a:t>
            </a:r>
            <a:r>
              <a:rPr sz="2200" dirty="0"/>
              <a:t> </a:t>
            </a:r>
            <a:r>
              <a:rPr sz="2200" b="1" dirty="0" err="1"/>
              <a:t>comme</a:t>
            </a:r>
            <a:r>
              <a:rPr sz="2200" b="1" dirty="0"/>
              <a:t> au </a:t>
            </a:r>
            <a:r>
              <a:rPr sz="2200" b="1" dirty="0" err="1"/>
              <a:t>boulot</a:t>
            </a:r>
            <a:r>
              <a:rPr sz="2200" dirty="0"/>
              <a:t> …. </a:t>
            </a:r>
            <a:r>
              <a:rPr sz="2200" dirty="0" err="1"/>
              <a:t>ça</a:t>
            </a:r>
            <a:r>
              <a:rPr sz="2200" dirty="0"/>
              <a:t> ne </a:t>
            </a:r>
            <a:r>
              <a:rPr sz="2200" dirty="0" err="1"/>
              <a:t>va</a:t>
            </a:r>
            <a:r>
              <a:rPr sz="2200" dirty="0"/>
              <a:t> pas tout seul !</a:t>
            </a:r>
          </a:p>
          <a:p>
            <a:pPr indent="-342900">
              <a:spcBef>
                <a:spcPts val="800"/>
              </a:spcBef>
              <a:buSzPct val="100000"/>
              <a:buFont typeface="Arial" panose="020B0604020202020204" pitchFamily="34" charset="0"/>
              <a:buChar char="•"/>
              <a:defRPr sz="1900" spc="0">
                <a:solidFill>
                  <a:srgbClr val="FAB02E"/>
                </a:solidFill>
              </a:defRPr>
            </a:pPr>
            <a:r>
              <a:rPr sz="2200" dirty="0"/>
              <a:t>Test </a:t>
            </a:r>
            <a:r>
              <a:rPr sz="2200" dirty="0" err="1"/>
              <a:t>est</a:t>
            </a:r>
            <a:r>
              <a:rPr sz="2200" dirty="0"/>
              <a:t> </a:t>
            </a:r>
            <a:r>
              <a:rPr sz="2200" b="1" dirty="0" err="1"/>
              <a:t>standardisé</a:t>
            </a:r>
            <a:r>
              <a:rPr sz="2200" dirty="0"/>
              <a:t>.</a:t>
            </a:r>
          </a:p>
          <a:p>
            <a:pPr indent="-342900">
              <a:spcBef>
                <a:spcPts val="800"/>
              </a:spcBef>
              <a:buSzPct val="100000"/>
              <a:buFont typeface="Arial" panose="020B0604020202020204" pitchFamily="34" charset="0"/>
              <a:buChar char="•"/>
              <a:defRPr sz="1900" spc="0">
                <a:solidFill>
                  <a:srgbClr val="FAB02E"/>
                </a:solidFill>
              </a:defRPr>
            </a:pPr>
            <a:r>
              <a:rPr sz="2200" dirty="0"/>
              <a:t>On </a:t>
            </a:r>
            <a:r>
              <a:rPr sz="2200" b="1" dirty="0"/>
              <a:t>observe le travail </a:t>
            </a:r>
            <a:r>
              <a:rPr sz="2200" b="1" dirty="0" err="1"/>
              <a:t>effectué</a:t>
            </a:r>
            <a:r>
              <a:rPr sz="2200" dirty="0"/>
              <a:t> et la manière de le </a:t>
            </a:r>
            <a:r>
              <a:rPr sz="2200" dirty="0" err="1"/>
              <a:t>réaliser</a:t>
            </a:r>
            <a:r>
              <a:rPr sz="2200" dirty="0"/>
              <a:t>.</a:t>
            </a:r>
          </a:p>
          <a:p>
            <a:pPr indent="-342900">
              <a:spcBef>
                <a:spcPts val="800"/>
              </a:spcBef>
              <a:buSzPct val="100000"/>
              <a:buFont typeface="Arial" panose="020B0604020202020204" pitchFamily="34" charset="0"/>
              <a:buChar char="•"/>
              <a:defRPr sz="1900" spc="0">
                <a:solidFill>
                  <a:srgbClr val="FAB02E"/>
                </a:solidFill>
              </a:defRPr>
            </a:pPr>
            <a:r>
              <a:rPr sz="2200" dirty="0" err="1"/>
              <a:t>Critères</a:t>
            </a:r>
            <a:r>
              <a:rPr sz="2200" dirty="0"/>
              <a:t> </a:t>
            </a:r>
            <a:r>
              <a:rPr sz="2200" dirty="0" err="1"/>
              <a:t>ont</a:t>
            </a:r>
            <a:r>
              <a:rPr sz="2200" dirty="0"/>
              <a:t> </a:t>
            </a:r>
            <a:r>
              <a:rPr sz="2200" dirty="0" err="1"/>
              <a:t>été</a:t>
            </a:r>
            <a:r>
              <a:rPr sz="2200" dirty="0"/>
              <a:t> </a:t>
            </a:r>
            <a:r>
              <a:rPr sz="2200" b="1" dirty="0" err="1"/>
              <a:t>approuvés</a:t>
            </a:r>
            <a:r>
              <a:rPr sz="2200" b="1" dirty="0"/>
              <a:t> par le </a:t>
            </a:r>
            <a:r>
              <a:rPr sz="2200" b="1" dirty="0" err="1"/>
              <a:t>secteur</a:t>
            </a:r>
            <a:endParaRPr lang="fr-FR" sz="2200" b="1" dirty="0"/>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FFFFFF"/>
      </a:dk1>
      <a:lt1>
        <a:srgbClr val="A51E4A"/>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Arial Narrow"/>
        <a:ea typeface="Arial Narrow"/>
        <a:cs typeface="Arial Narrow"/>
      </a:majorFont>
      <a:minorFont>
        <a:latin typeface="Diodrum"/>
        <a:ea typeface="Diodrum"/>
        <a:cs typeface="Diodrum"/>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Diodrum Medium"/>
            <a:ea typeface="Diodrum Medium"/>
            <a:cs typeface="Diodrum Medium"/>
            <a:sym typeface="Diodrum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rmAutofit/>
      </a:bodyPr>
      <a:lstStyle>
        <a:defPPr marL="0" marR="0" indent="0" algn="l" defTabSz="2438338" rtl="0" fontAlgn="auto" latinLnBrk="0" hangingPunct="0">
          <a:lnSpc>
            <a:spcPct val="80000"/>
          </a:lnSpc>
          <a:spcBef>
            <a:spcPts val="0"/>
          </a:spcBef>
          <a:spcAft>
            <a:spcPts val="0"/>
          </a:spcAft>
          <a:buClrTx/>
          <a:buSzTx/>
          <a:buFontTx/>
          <a:buNone/>
          <a:tabLst/>
          <a:defRPr kumimoji="0" sz="8500" b="0" i="0" u="none" strike="noStrike" cap="none" spc="-170" normalizeH="0" baseline="0">
            <a:ln>
              <a:noFill/>
            </a:ln>
            <a:solidFill>
              <a:srgbClr val="A51E4A"/>
            </a:solidFill>
            <a:effectLst/>
            <a:uFillTx/>
            <a:latin typeface="+mj-lt"/>
            <a:ea typeface="+mj-ea"/>
            <a:cs typeface="+mj-cs"/>
            <a:sym typeface="Arial Narrow"/>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Arial Narrow"/>
        <a:ea typeface="Arial Narrow"/>
        <a:cs typeface="Arial Narrow"/>
      </a:majorFont>
      <a:minorFont>
        <a:latin typeface="Diodrum"/>
        <a:ea typeface="Diodrum"/>
        <a:cs typeface="Diodrum"/>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Diodrum Medium"/>
            <a:ea typeface="Diodrum Medium"/>
            <a:cs typeface="Diodrum Medium"/>
            <a:sym typeface="Diodrum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rmAutofit/>
      </a:bodyPr>
      <a:lstStyle>
        <a:defPPr marL="0" marR="0" indent="0" algn="l" defTabSz="2438338" rtl="0" fontAlgn="auto" latinLnBrk="0" hangingPunct="0">
          <a:lnSpc>
            <a:spcPct val="80000"/>
          </a:lnSpc>
          <a:spcBef>
            <a:spcPts val="0"/>
          </a:spcBef>
          <a:spcAft>
            <a:spcPts val="0"/>
          </a:spcAft>
          <a:buClrTx/>
          <a:buSzTx/>
          <a:buFontTx/>
          <a:buNone/>
          <a:tabLst/>
          <a:defRPr kumimoji="0" sz="8500" b="0" i="0" u="none" strike="noStrike" cap="none" spc="-170" normalizeH="0" baseline="0">
            <a:ln>
              <a:noFill/>
            </a:ln>
            <a:solidFill>
              <a:srgbClr val="A51E4A"/>
            </a:solidFill>
            <a:effectLst/>
            <a:uFillTx/>
            <a:latin typeface="+mj-lt"/>
            <a:ea typeface="+mj-ea"/>
            <a:cs typeface="+mj-cs"/>
            <a:sym typeface="Arial Narrow"/>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1272</Words>
  <Application>Microsoft Office PowerPoint</Application>
  <PresentationFormat>Personnalisé</PresentationFormat>
  <Paragraphs>170</Paragraphs>
  <Slides>22</Slides>
  <Notes>0</Notes>
  <HiddenSlides>0</HiddenSlides>
  <MMClips>0</MMClips>
  <ScaleCrop>false</ScaleCrop>
  <HeadingPairs>
    <vt:vector size="4" baseType="variant">
      <vt:variant>
        <vt:lpstr>Thème</vt:lpstr>
      </vt:variant>
      <vt:variant>
        <vt:i4>1</vt:i4>
      </vt:variant>
      <vt:variant>
        <vt:lpstr>Titres des diapositives</vt:lpstr>
      </vt:variant>
      <vt:variant>
        <vt:i4>22</vt:i4>
      </vt:variant>
    </vt:vector>
  </HeadingPairs>
  <TitlesOfParts>
    <vt:vector size="23" baseType="lpstr">
      <vt:lpstr>21_BasicWhite</vt:lpstr>
      <vt:lpstr>Les compétences ont de la valeur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JACQUEMIN Grégory</cp:lastModifiedBy>
  <cp:revision>2</cp:revision>
  <dcterms:modified xsi:type="dcterms:W3CDTF">2024-09-10T07:51:29Z</dcterms:modified>
</cp:coreProperties>
</file>