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1" r:id="rId3"/>
    <p:sldId id="281" r:id="rId4"/>
    <p:sldId id="259" r:id="rId5"/>
    <p:sldId id="262" r:id="rId6"/>
    <p:sldId id="263" r:id="rId7"/>
    <p:sldId id="280" r:id="rId8"/>
    <p:sldId id="270" r:id="rId9"/>
    <p:sldId id="271" r:id="rId10"/>
    <p:sldId id="265" r:id="rId11"/>
    <p:sldId id="266" r:id="rId12"/>
    <p:sldId id="260" r:id="rId13"/>
    <p:sldId id="269" r:id="rId14"/>
    <p:sldId id="273" r:id="rId15"/>
    <p:sldId id="272" r:id="rId16"/>
    <p:sldId id="275" r:id="rId17"/>
    <p:sldId id="276" r:id="rId18"/>
    <p:sldId id="277" r:id="rId19"/>
    <p:sldId id="274" r:id="rId20"/>
    <p:sldId id="278" r:id="rId21"/>
    <p:sldId id="279" r:id="rId22"/>
    <p:sldId id="267" r:id="rId23"/>
  </p:sldIdLst>
  <p:sldSz cx="6858000" cy="51435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UAT Sarah" initials="TS" lastIdx="1" clrIdx="0">
    <p:extLst>
      <p:ext uri="{19B8F6BF-5375-455C-9EA6-DF929625EA0E}">
        <p15:presenceInfo xmlns:p15="http://schemas.microsoft.com/office/powerpoint/2012/main" userId="S::stouat@talent.brussels::50305e8f-5bb2-4e21-ba44-411012cb9b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ECC"/>
    <a:srgbClr val="85A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1" autoAdjust="0"/>
    <p:restoredTop sz="94622" autoAdjust="0"/>
  </p:normalViewPr>
  <p:slideViewPr>
    <p:cSldViewPr>
      <p:cViewPr varScale="1">
        <p:scale>
          <a:sx n="142" d="100"/>
          <a:sy n="142" d="100"/>
        </p:scale>
        <p:origin x="1602" y="120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E86D2-4382-4270-B98D-63D239DD931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E467542-26D1-4FF8-B602-EBFA5447B203}">
      <dgm:prSet/>
      <dgm:spPr/>
      <dgm:t>
        <a:bodyPr/>
        <a:lstStyle/>
        <a:p>
          <a:r>
            <a:rPr lang="fr-BE"/>
            <a:t>La Cité des métiers</a:t>
          </a:r>
        </a:p>
      </dgm:t>
    </dgm:pt>
    <dgm:pt modelId="{B513C5F6-BC43-4161-90FE-5F21A67216AC}" type="parTrans" cxnId="{D648076A-CDE4-45E6-A909-986359527145}">
      <dgm:prSet/>
      <dgm:spPr/>
      <dgm:t>
        <a:bodyPr/>
        <a:lstStyle/>
        <a:p>
          <a:endParaRPr lang="fr-BE"/>
        </a:p>
      </dgm:t>
    </dgm:pt>
    <dgm:pt modelId="{3A26B873-E0D8-4AEE-9652-AA52518A523B}" type="sibTrans" cxnId="{D648076A-CDE4-45E6-A909-986359527145}">
      <dgm:prSet/>
      <dgm:spPr/>
      <dgm:t>
        <a:bodyPr/>
        <a:lstStyle/>
        <a:p>
          <a:endParaRPr lang="fr-BE"/>
        </a:p>
      </dgm:t>
    </dgm:pt>
    <dgm:pt modelId="{551967AC-526E-4159-950B-09D4C4FA28B5}">
      <dgm:prSet/>
      <dgm:spPr/>
      <dgm:t>
        <a:bodyPr/>
        <a:lstStyle/>
        <a:p>
          <a:r>
            <a:rPr lang="fr-BE"/>
            <a:t>talent.brussels</a:t>
          </a:r>
        </a:p>
      </dgm:t>
    </dgm:pt>
    <dgm:pt modelId="{3E2CA624-E9FD-4281-8EAC-C5BA9C3515AA}" type="parTrans" cxnId="{1B83C2DB-8FF6-4C60-A1C6-0BA16EB6335B}">
      <dgm:prSet/>
      <dgm:spPr/>
      <dgm:t>
        <a:bodyPr/>
        <a:lstStyle/>
        <a:p>
          <a:endParaRPr lang="fr-BE"/>
        </a:p>
      </dgm:t>
    </dgm:pt>
    <dgm:pt modelId="{3BD09126-250F-4F5E-ADED-8C26AF738009}" type="sibTrans" cxnId="{1B83C2DB-8FF6-4C60-A1C6-0BA16EB6335B}">
      <dgm:prSet/>
      <dgm:spPr/>
      <dgm:t>
        <a:bodyPr/>
        <a:lstStyle/>
        <a:p>
          <a:endParaRPr lang="fr-BE"/>
        </a:p>
      </dgm:t>
    </dgm:pt>
    <dgm:pt modelId="{3FA7B253-BB87-49A2-AAFF-F2A0066476F8}">
      <dgm:prSet/>
      <dgm:spPr/>
      <dgm:t>
        <a:bodyPr/>
        <a:lstStyle/>
        <a:p>
          <a:r>
            <a:rPr lang="fr-BE"/>
            <a:t>La fonction publique bruxelloise</a:t>
          </a:r>
        </a:p>
      </dgm:t>
    </dgm:pt>
    <dgm:pt modelId="{9D98D1DC-825B-4ED4-AE07-DCAE26764650}" type="parTrans" cxnId="{E3FE09E9-D2F4-4BE8-B73B-B3F88D0A7F2D}">
      <dgm:prSet/>
      <dgm:spPr/>
      <dgm:t>
        <a:bodyPr/>
        <a:lstStyle/>
        <a:p>
          <a:endParaRPr lang="fr-BE"/>
        </a:p>
      </dgm:t>
    </dgm:pt>
    <dgm:pt modelId="{D4D73C21-1662-4415-86DF-B35D0C2E885A}" type="sibTrans" cxnId="{E3FE09E9-D2F4-4BE8-B73B-B3F88D0A7F2D}">
      <dgm:prSet/>
      <dgm:spPr/>
      <dgm:t>
        <a:bodyPr/>
        <a:lstStyle/>
        <a:p>
          <a:endParaRPr lang="fr-BE"/>
        </a:p>
      </dgm:t>
    </dgm:pt>
    <dgm:pt modelId="{EEF6815B-37AB-4506-B31F-3B6FBA5A346B}">
      <dgm:prSet/>
      <dgm:spPr/>
      <dgm:t>
        <a:bodyPr/>
        <a:lstStyle/>
        <a:p>
          <a:r>
            <a:rPr lang="fr-BE"/>
            <a:t>La carte d’accès</a:t>
          </a:r>
        </a:p>
      </dgm:t>
    </dgm:pt>
    <dgm:pt modelId="{12C34841-4583-4164-BA8B-84AA9633DE15}" type="parTrans" cxnId="{A26E2EA6-93D1-4D60-ADA1-D0F33A66BD93}">
      <dgm:prSet/>
      <dgm:spPr/>
      <dgm:t>
        <a:bodyPr/>
        <a:lstStyle/>
        <a:p>
          <a:endParaRPr lang="fr-BE"/>
        </a:p>
      </dgm:t>
    </dgm:pt>
    <dgm:pt modelId="{00C69813-4F4D-4907-A24E-4D81ECAE1252}" type="sibTrans" cxnId="{A26E2EA6-93D1-4D60-ADA1-D0F33A66BD93}">
      <dgm:prSet/>
      <dgm:spPr/>
      <dgm:t>
        <a:bodyPr/>
        <a:lstStyle/>
        <a:p>
          <a:endParaRPr lang="fr-BE"/>
        </a:p>
      </dgm:t>
    </dgm:pt>
    <dgm:pt modelId="{3104C4A7-AE2F-461D-A7C0-A3F7195805AB}">
      <dgm:prSet/>
      <dgm:spPr/>
      <dgm:t>
        <a:bodyPr/>
        <a:lstStyle/>
        <a:p>
          <a:r>
            <a:rPr lang="fr-BE" dirty="0"/>
            <a:t>La validation des compétences</a:t>
          </a:r>
        </a:p>
      </dgm:t>
    </dgm:pt>
    <dgm:pt modelId="{25F7A42B-EB31-437F-9FBB-ABD80450B0CA}" type="parTrans" cxnId="{51ADA806-3B7A-47E7-BE77-203223C2CB8A}">
      <dgm:prSet/>
      <dgm:spPr/>
      <dgm:t>
        <a:bodyPr/>
        <a:lstStyle/>
        <a:p>
          <a:endParaRPr lang="fr-BE"/>
        </a:p>
      </dgm:t>
    </dgm:pt>
    <dgm:pt modelId="{E201D411-6CD2-47A6-A254-8D67EF1EE2E8}" type="sibTrans" cxnId="{51ADA806-3B7A-47E7-BE77-203223C2CB8A}">
      <dgm:prSet/>
      <dgm:spPr/>
      <dgm:t>
        <a:bodyPr/>
        <a:lstStyle/>
        <a:p>
          <a:endParaRPr lang="fr-BE"/>
        </a:p>
      </dgm:t>
    </dgm:pt>
    <dgm:pt modelId="{CD7C4505-47E7-4369-81FE-25A63385A1BD}">
      <dgm:prSet phldrT="[Texte]"/>
      <dgm:spPr/>
      <dgm:t>
        <a:bodyPr/>
        <a:lstStyle/>
        <a:p>
          <a:r>
            <a:rPr lang="fr-BE" dirty="0"/>
            <a:t>Procédure de sélection</a:t>
          </a:r>
        </a:p>
      </dgm:t>
    </dgm:pt>
    <dgm:pt modelId="{4C196FFB-2FF0-42FE-A9B0-C87BDECDC7D1}" type="parTrans" cxnId="{8D62ACAE-652D-4357-9208-5E6CA832BEE0}">
      <dgm:prSet/>
      <dgm:spPr/>
      <dgm:t>
        <a:bodyPr/>
        <a:lstStyle/>
        <a:p>
          <a:endParaRPr lang="fr-BE"/>
        </a:p>
      </dgm:t>
    </dgm:pt>
    <dgm:pt modelId="{36AA35C2-AE8A-432D-8AD8-9C07C5BEA6A4}" type="sibTrans" cxnId="{8D62ACAE-652D-4357-9208-5E6CA832BEE0}">
      <dgm:prSet/>
      <dgm:spPr/>
      <dgm:t>
        <a:bodyPr/>
        <a:lstStyle/>
        <a:p>
          <a:endParaRPr lang="fr-BE"/>
        </a:p>
      </dgm:t>
    </dgm:pt>
    <dgm:pt modelId="{BC8BCCB6-B25F-4032-B638-714D37644E5B}">
      <dgm:prSet phldrT="[Texte]"/>
      <dgm:spPr/>
      <dgm:t>
        <a:bodyPr/>
        <a:lstStyle/>
        <a:p>
          <a:r>
            <a:rPr lang="fr-BE" dirty="0"/>
            <a:t>Mythes sur la FP</a:t>
          </a:r>
        </a:p>
      </dgm:t>
    </dgm:pt>
    <dgm:pt modelId="{281A071B-45B1-4B50-A8A5-84D024EF242E}" type="parTrans" cxnId="{7BC73913-1C78-4D3F-9678-5C4697A66DD9}">
      <dgm:prSet/>
      <dgm:spPr/>
      <dgm:t>
        <a:bodyPr/>
        <a:lstStyle/>
        <a:p>
          <a:endParaRPr lang="fr-BE"/>
        </a:p>
      </dgm:t>
    </dgm:pt>
    <dgm:pt modelId="{55ACBA70-3C4D-4EFC-9010-D42E06CD6DAC}" type="sibTrans" cxnId="{7BC73913-1C78-4D3F-9678-5C4697A66DD9}">
      <dgm:prSet/>
      <dgm:spPr/>
      <dgm:t>
        <a:bodyPr/>
        <a:lstStyle/>
        <a:p>
          <a:endParaRPr lang="fr-BE"/>
        </a:p>
      </dgm:t>
    </dgm:pt>
    <dgm:pt modelId="{053E837D-8C82-4A88-A7C0-EF589A4B8C17}" type="pres">
      <dgm:prSet presAssocID="{5C9E86D2-4382-4270-B98D-63D239DD931B}" presName="linearFlow" presStyleCnt="0">
        <dgm:presLayoutVars>
          <dgm:dir/>
          <dgm:resizeHandles val="exact"/>
        </dgm:presLayoutVars>
      </dgm:prSet>
      <dgm:spPr/>
    </dgm:pt>
    <dgm:pt modelId="{182C613B-5206-4046-8B3C-EE341AF171E2}" type="pres">
      <dgm:prSet presAssocID="{4E467542-26D1-4FF8-B602-EBFA5447B203}" presName="composite" presStyleCnt="0"/>
      <dgm:spPr/>
    </dgm:pt>
    <dgm:pt modelId="{AB61A6C9-CEF2-4F3E-8A60-88AC969B2517}" type="pres">
      <dgm:prSet presAssocID="{4E467542-26D1-4FF8-B602-EBFA5447B203}" presName="imgShp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1B881D9-6846-4CD6-8E63-D1726658632E}" type="pres">
      <dgm:prSet presAssocID="{4E467542-26D1-4FF8-B602-EBFA5447B203}" presName="txShp" presStyleLbl="node1" presStyleIdx="0" presStyleCnt="7">
        <dgm:presLayoutVars>
          <dgm:bulletEnabled val="1"/>
        </dgm:presLayoutVars>
      </dgm:prSet>
      <dgm:spPr/>
    </dgm:pt>
    <dgm:pt modelId="{3C09C771-A562-4F58-A562-DC60F21EBFD3}" type="pres">
      <dgm:prSet presAssocID="{3A26B873-E0D8-4AEE-9652-AA52518A523B}" presName="spacing" presStyleCnt="0"/>
      <dgm:spPr/>
    </dgm:pt>
    <dgm:pt modelId="{9BE7198F-FF06-4974-919C-A646F71244FF}" type="pres">
      <dgm:prSet presAssocID="{551967AC-526E-4159-950B-09D4C4FA28B5}" presName="composite" presStyleCnt="0"/>
      <dgm:spPr/>
    </dgm:pt>
    <dgm:pt modelId="{710A0BD7-1FAD-4847-9D4A-09091C5A6B5C}" type="pres">
      <dgm:prSet presAssocID="{551967AC-526E-4159-950B-09D4C4FA28B5}" presName="imgShp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F5DF2E8B-A4E6-41B8-B4D0-E1C04057E690}" type="pres">
      <dgm:prSet presAssocID="{551967AC-526E-4159-950B-09D4C4FA28B5}" presName="txShp" presStyleLbl="node1" presStyleIdx="1" presStyleCnt="7">
        <dgm:presLayoutVars>
          <dgm:bulletEnabled val="1"/>
        </dgm:presLayoutVars>
      </dgm:prSet>
      <dgm:spPr/>
    </dgm:pt>
    <dgm:pt modelId="{E9EA0DF3-6B07-431F-9D8C-E6AAF953E8EA}" type="pres">
      <dgm:prSet presAssocID="{3BD09126-250F-4F5E-ADED-8C26AF738009}" presName="spacing" presStyleCnt="0"/>
      <dgm:spPr/>
    </dgm:pt>
    <dgm:pt modelId="{D731EB39-AF7F-4868-9899-A3388D7BE381}" type="pres">
      <dgm:prSet presAssocID="{3FA7B253-BB87-49A2-AAFF-F2A0066476F8}" presName="composite" presStyleCnt="0"/>
      <dgm:spPr/>
    </dgm:pt>
    <dgm:pt modelId="{1964FAB7-9760-4738-B675-5D8E95E5E79E}" type="pres">
      <dgm:prSet presAssocID="{3FA7B253-BB87-49A2-AAFF-F2A0066476F8}" presName="imgShp" presStyleLbl="fgImgPlac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A6D53C7-2463-4576-B876-A81E0AC24FF4}" type="pres">
      <dgm:prSet presAssocID="{3FA7B253-BB87-49A2-AAFF-F2A0066476F8}" presName="txShp" presStyleLbl="node1" presStyleIdx="2" presStyleCnt="7">
        <dgm:presLayoutVars>
          <dgm:bulletEnabled val="1"/>
        </dgm:presLayoutVars>
      </dgm:prSet>
      <dgm:spPr/>
    </dgm:pt>
    <dgm:pt modelId="{0DCD39FE-4190-4BE8-B056-A1D7FB1AC51D}" type="pres">
      <dgm:prSet presAssocID="{D4D73C21-1662-4415-86DF-B35D0C2E885A}" presName="spacing" presStyleCnt="0"/>
      <dgm:spPr/>
    </dgm:pt>
    <dgm:pt modelId="{E1454BEF-A3A8-4551-B38C-630BDA9777A1}" type="pres">
      <dgm:prSet presAssocID="{EEF6815B-37AB-4506-B31F-3B6FBA5A346B}" presName="composite" presStyleCnt="0"/>
      <dgm:spPr/>
    </dgm:pt>
    <dgm:pt modelId="{14B83FB7-FF60-4D00-AE20-4E0886ED6B25}" type="pres">
      <dgm:prSet presAssocID="{EEF6815B-37AB-4506-B31F-3B6FBA5A346B}" presName="imgShp" presStyleLbl="fgImgPlace1" presStyleIdx="3" presStyleCnt="7"/>
      <dgm:spPr>
        <a:blipFill>
          <a:blip xmlns:r="http://schemas.openxmlformats.org/officeDocument/2006/relationships" r:embed="rId4"/>
          <a:srcRect/>
          <a:stretch>
            <a:fillRect l="-36000" r="-36000"/>
          </a:stretch>
        </a:blipFill>
      </dgm:spPr>
    </dgm:pt>
    <dgm:pt modelId="{CC6CF4E2-639E-49C8-B76E-7A820B963193}" type="pres">
      <dgm:prSet presAssocID="{EEF6815B-37AB-4506-B31F-3B6FBA5A346B}" presName="txShp" presStyleLbl="node1" presStyleIdx="3" presStyleCnt="7">
        <dgm:presLayoutVars>
          <dgm:bulletEnabled val="1"/>
        </dgm:presLayoutVars>
      </dgm:prSet>
      <dgm:spPr/>
    </dgm:pt>
    <dgm:pt modelId="{4CA13134-D841-4408-9924-4693BD392920}" type="pres">
      <dgm:prSet presAssocID="{00C69813-4F4D-4907-A24E-4D81ECAE1252}" presName="spacing" presStyleCnt="0"/>
      <dgm:spPr/>
    </dgm:pt>
    <dgm:pt modelId="{AECF6BC5-730D-4D57-ADD8-0E848B651B27}" type="pres">
      <dgm:prSet presAssocID="{3104C4A7-AE2F-461D-A7C0-A3F7195805AB}" presName="composite" presStyleCnt="0"/>
      <dgm:spPr/>
    </dgm:pt>
    <dgm:pt modelId="{E8DDBD78-0A7B-4F55-B641-DC5276E8048D}" type="pres">
      <dgm:prSet presAssocID="{3104C4A7-AE2F-461D-A7C0-A3F7195805AB}" presName="imgShp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BC962E3E-9096-4ED6-BF5E-1A5249DF89F6}" type="pres">
      <dgm:prSet presAssocID="{3104C4A7-AE2F-461D-A7C0-A3F7195805AB}" presName="txShp" presStyleLbl="node1" presStyleIdx="4" presStyleCnt="7">
        <dgm:presLayoutVars>
          <dgm:bulletEnabled val="1"/>
        </dgm:presLayoutVars>
      </dgm:prSet>
      <dgm:spPr/>
    </dgm:pt>
    <dgm:pt modelId="{4C4BB3F3-0013-4AF7-8210-5C37D903758F}" type="pres">
      <dgm:prSet presAssocID="{E201D411-6CD2-47A6-A254-8D67EF1EE2E8}" presName="spacing" presStyleCnt="0"/>
      <dgm:spPr/>
    </dgm:pt>
    <dgm:pt modelId="{C08B0D52-D2E8-4DFE-A443-608C7D5F536C}" type="pres">
      <dgm:prSet presAssocID="{CD7C4505-47E7-4369-81FE-25A63385A1BD}" presName="composite" presStyleCnt="0"/>
      <dgm:spPr/>
    </dgm:pt>
    <dgm:pt modelId="{9D1104DB-E23E-4174-997B-7201958A1B58}" type="pres">
      <dgm:prSet presAssocID="{CD7C4505-47E7-4369-81FE-25A63385A1BD}" presName="imgShp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2E271B4-DEBF-4EE8-B4CE-1498E08DE8C5}" type="pres">
      <dgm:prSet presAssocID="{CD7C4505-47E7-4369-81FE-25A63385A1BD}" presName="txShp" presStyleLbl="node1" presStyleIdx="5" presStyleCnt="7">
        <dgm:presLayoutVars>
          <dgm:bulletEnabled val="1"/>
        </dgm:presLayoutVars>
      </dgm:prSet>
      <dgm:spPr/>
    </dgm:pt>
    <dgm:pt modelId="{685D33D5-372A-43DA-9C5E-1BCA3972DE20}" type="pres">
      <dgm:prSet presAssocID="{36AA35C2-AE8A-432D-8AD8-9C07C5BEA6A4}" presName="spacing" presStyleCnt="0"/>
      <dgm:spPr/>
    </dgm:pt>
    <dgm:pt modelId="{3880B9F5-4A3C-4E68-8506-C4086533EF2D}" type="pres">
      <dgm:prSet presAssocID="{BC8BCCB6-B25F-4032-B638-714D37644E5B}" presName="composite" presStyleCnt="0"/>
      <dgm:spPr/>
    </dgm:pt>
    <dgm:pt modelId="{82C36E36-768A-437F-9572-A4F03BFC4584}" type="pres">
      <dgm:prSet presAssocID="{BC8BCCB6-B25F-4032-B638-714D37644E5B}" presName="imgShp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55A81E19-E51F-4D86-B61B-94114D6842B0}" type="pres">
      <dgm:prSet presAssocID="{BC8BCCB6-B25F-4032-B638-714D37644E5B}" presName="txShp" presStyleLbl="node1" presStyleIdx="6" presStyleCnt="7">
        <dgm:presLayoutVars>
          <dgm:bulletEnabled val="1"/>
        </dgm:presLayoutVars>
      </dgm:prSet>
      <dgm:spPr/>
    </dgm:pt>
  </dgm:ptLst>
  <dgm:cxnLst>
    <dgm:cxn modelId="{51ADA806-3B7A-47E7-BE77-203223C2CB8A}" srcId="{5C9E86D2-4382-4270-B98D-63D239DD931B}" destId="{3104C4A7-AE2F-461D-A7C0-A3F7195805AB}" srcOrd="4" destOrd="0" parTransId="{25F7A42B-EB31-437F-9FBB-ABD80450B0CA}" sibTransId="{E201D411-6CD2-47A6-A254-8D67EF1EE2E8}"/>
    <dgm:cxn modelId="{7BC73913-1C78-4D3F-9678-5C4697A66DD9}" srcId="{5C9E86D2-4382-4270-B98D-63D239DD931B}" destId="{BC8BCCB6-B25F-4032-B638-714D37644E5B}" srcOrd="6" destOrd="0" parTransId="{281A071B-45B1-4B50-A8A5-84D024EF242E}" sibTransId="{55ACBA70-3C4D-4EFC-9010-D42E06CD6DAC}"/>
    <dgm:cxn modelId="{1837F81F-74E8-4904-9E26-3ECBA62BC903}" type="presOf" srcId="{CD7C4505-47E7-4369-81FE-25A63385A1BD}" destId="{72E271B4-DEBF-4EE8-B4CE-1498E08DE8C5}" srcOrd="0" destOrd="0" presId="urn:microsoft.com/office/officeart/2005/8/layout/vList3"/>
    <dgm:cxn modelId="{C1E3B221-68D5-464D-8ADB-3D389F88A143}" type="presOf" srcId="{EEF6815B-37AB-4506-B31F-3B6FBA5A346B}" destId="{CC6CF4E2-639E-49C8-B76E-7A820B963193}" srcOrd="0" destOrd="0" presId="urn:microsoft.com/office/officeart/2005/8/layout/vList3"/>
    <dgm:cxn modelId="{A8F07E24-1FD1-4E45-83BA-0AC290F7B6AB}" type="presOf" srcId="{4E467542-26D1-4FF8-B602-EBFA5447B203}" destId="{21B881D9-6846-4CD6-8E63-D1726658632E}" srcOrd="0" destOrd="0" presId="urn:microsoft.com/office/officeart/2005/8/layout/vList3"/>
    <dgm:cxn modelId="{E3C25063-7213-44C3-8DCC-4E5531C5C80C}" type="presOf" srcId="{5C9E86D2-4382-4270-B98D-63D239DD931B}" destId="{053E837D-8C82-4A88-A7C0-EF589A4B8C17}" srcOrd="0" destOrd="0" presId="urn:microsoft.com/office/officeart/2005/8/layout/vList3"/>
    <dgm:cxn modelId="{D648076A-CDE4-45E6-A909-986359527145}" srcId="{5C9E86D2-4382-4270-B98D-63D239DD931B}" destId="{4E467542-26D1-4FF8-B602-EBFA5447B203}" srcOrd="0" destOrd="0" parTransId="{B513C5F6-BC43-4161-90FE-5F21A67216AC}" sibTransId="{3A26B873-E0D8-4AEE-9652-AA52518A523B}"/>
    <dgm:cxn modelId="{FFD7066D-43DC-4B1B-8E4D-503EC715FF48}" type="presOf" srcId="{551967AC-526E-4159-950B-09D4C4FA28B5}" destId="{F5DF2E8B-A4E6-41B8-B4D0-E1C04057E690}" srcOrd="0" destOrd="0" presId="urn:microsoft.com/office/officeart/2005/8/layout/vList3"/>
    <dgm:cxn modelId="{1D584BA4-8AE8-4BAA-96A5-95F13DFC64EC}" type="presOf" srcId="{3104C4A7-AE2F-461D-A7C0-A3F7195805AB}" destId="{BC962E3E-9096-4ED6-BF5E-1A5249DF89F6}" srcOrd="0" destOrd="0" presId="urn:microsoft.com/office/officeart/2005/8/layout/vList3"/>
    <dgm:cxn modelId="{A26E2EA6-93D1-4D60-ADA1-D0F33A66BD93}" srcId="{5C9E86D2-4382-4270-B98D-63D239DD931B}" destId="{EEF6815B-37AB-4506-B31F-3B6FBA5A346B}" srcOrd="3" destOrd="0" parTransId="{12C34841-4583-4164-BA8B-84AA9633DE15}" sibTransId="{00C69813-4F4D-4907-A24E-4D81ECAE1252}"/>
    <dgm:cxn modelId="{8D62ACAE-652D-4357-9208-5E6CA832BEE0}" srcId="{5C9E86D2-4382-4270-B98D-63D239DD931B}" destId="{CD7C4505-47E7-4369-81FE-25A63385A1BD}" srcOrd="5" destOrd="0" parTransId="{4C196FFB-2FF0-42FE-A9B0-C87BDECDC7D1}" sibTransId="{36AA35C2-AE8A-432D-8AD8-9C07C5BEA6A4}"/>
    <dgm:cxn modelId="{1B83C2DB-8FF6-4C60-A1C6-0BA16EB6335B}" srcId="{5C9E86D2-4382-4270-B98D-63D239DD931B}" destId="{551967AC-526E-4159-950B-09D4C4FA28B5}" srcOrd="1" destOrd="0" parTransId="{3E2CA624-E9FD-4281-8EAC-C5BA9C3515AA}" sibTransId="{3BD09126-250F-4F5E-ADED-8C26AF738009}"/>
    <dgm:cxn modelId="{328402DC-DDC6-4EBF-9C53-2669BE381D26}" type="presOf" srcId="{3FA7B253-BB87-49A2-AAFF-F2A0066476F8}" destId="{6A6D53C7-2463-4576-B876-A81E0AC24FF4}" srcOrd="0" destOrd="0" presId="urn:microsoft.com/office/officeart/2005/8/layout/vList3"/>
    <dgm:cxn modelId="{E3FE09E9-D2F4-4BE8-B73B-B3F88D0A7F2D}" srcId="{5C9E86D2-4382-4270-B98D-63D239DD931B}" destId="{3FA7B253-BB87-49A2-AAFF-F2A0066476F8}" srcOrd="2" destOrd="0" parTransId="{9D98D1DC-825B-4ED4-AE07-DCAE26764650}" sibTransId="{D4D73C21-1662-4415-86DF-B35D0C2E885A}"/>
    <dgm:cxn modelId="{B9D1DCEB-95B0-4D1B-AA1D-C841841DAD31}" type="presOf" srcId="{BC8BCCB6-B25F-4032-B638-714D37644E5B}" destId="{55A81E19-E51F-4D86-B61B-94114D6842B0}" srcOrd="0" destOrd="0" presId="urn:microsoft.com/office/officeart/2005/8/layout/vList3"/>
    <dgm:cxn modelId="{16F6C9ED-1A1E-43A4-993B-4E4EB8E43480}" type="presParOf" srcId="{053E837D-8C82-4A88-A7C0-EF589A4B8C17}" destId="{182C613B-5206-4046-8B3C-EE341AF171E2}" srcOrd="0" destOrd="0" presId="urn:microsoft.com/office/officeart/2005/8/layout/vList3"/>
    <dgm:cxn modelId="{DE082F38-45C5-4615-820B-3E3423C034A0}" type="presParOf" srcId="{182C613B-5206-4046-8B3C-EE341AF171E2}" destId="{AB61A6C9-CEF2-4F3E-8A60-88AC969B2517}" srcOrd="0" destOrd="0" presId="urn:microsoft.com/office/officeart/2005/8/layout/vList3"/>
    <dgm:cxn modelId="{A4C4B85D-7E37-40B7-B9E4-E8023D36BD1C}" type="presParOf" srcId="{182C613B-5206-4046-8B3C-EE341AF171E2}" destId="{21B881D9-6846-4CD6-8E63-D1726658632E}" srcOrd="1" destOrd="0" presId="urn:microsoft.com/office/officeart/2005/8/layout/vList3"/>
    <dgm:cxn modelId="{4558E320-FA9F-40E3-962C-D89E62A90D7F}" type="presParOf" srcId="{053E837D-8C82-4A88-A7C0-EF589A4B8C17}" destId="{3C09C771-A562-4F58-A562-DC60F21EBFD3}" srcOrd="1" destOrd="0" presId="urn:microsoft.com/office/officeart/2005/8/layout/vList3"/>
    <dgm:cxn modelId="{EF84FA23-4FEC-43FE-A471-F233091137F8}" type="presParOf" srcId="{053E837D-8C82-4A88-A7C0-EF589A4B8C17}" destId="{9BE7198F-FF06-4974-919C-A646F71244FF}" srcOrd="2" destOrd="0" presId="urn:microsoft.com/office/officeart/2005/8/layout/vList3"/>
    <dgm:cxn modelId="{02754B2A-E08A-4C3B-A7BE-0F494256FF9F}" type="presParOf" srcId="{9BE7198F-FF06-4974-919C-A646F71244FF}" destId="{710A0BD7-1FAD-4847-9D4A-09091C5A6B5C}" srcOrd="0" destOrd="0" presId="urn:microsoft.com/office/officeart/2005/8/layout/vList3"/>
    <dgm:cxn modelId="{164068FE-C2FE-4244-ACB2-E884C492F1CC}" type="presParOf" srcId="{9BE7198F-FF06-4974-919C-A646F71244FF}" destId="{F5DF2E8B-A4E6-41B8-B4D0-E1C04057E690}" srcOrd="1" destOrd="0" presId="urn:microsoft.com/office/officeart/2005/8/layout/vList3"/>
    <dgm:cxn modelId="{F4C9B3A5-62EB-4ADF-8D51-7C67B7E57D69}" type="presParOf" srcId="{053E837D-8C82-4A88-A7C0-EF589A4B8C17}" destId="{E9EA0DF3-6B07-431F-9D8C-E6AAF953E8EA}" srcOrd="3" destOrd="0" presId="urn:microsoft.com/office/officeart/2005/8/layout/vList3"/>
    <dgm:cxn modelId="{2D421870-A187-4DF2-BAC9-4DABC4C6276D}" type="presParOf" srcId="{053E837D-8C82-4A88-A7C0-EF589A4B8C17}" destId="{D731EB39-AF7F-4868-9899-A3388D7BE381}" srcOrd="4" destOrd="0" presId="urn:microsoft.com/office/officeart/2005/8/layout/vList3"/>
    <dgm:cxn modelId="{5A27A4C1-9124-4CB2-A76D-55C7D80445A0}" type="presParOf" srcId="{D731EB39-AF7F-4868-9899-A3388D7BE381}" destId="{1964FAB7-9760-4738-B675-5D8E95E5E79E}" srcOrd="0" destOrd="0" presId="urn:microsoft.com/office/officeart/2005/8/layout/vList3"/>
    <dgm:cxn modelId="{22C84C8F-936F-42EE-8A86-2F4301DB4EA3}" type="presParOf" srcId="{D731EB39-AF7F-4868-9899-A3388D7BE381}" destId="{6A6D53C7-2463-4576-B876-A81E0AC24FF4}" srcOrd="1" destOrd="0" presId="urn:microsoft.com/office/officeart/2005/8/layout/vList3"/>
    <dgm:cxn modelId="{F297B002-ED18-43F3-9A7E-42B4A4D0E6DE}" type="presParOf" srcId="{053E837D-8C82-4A88-A7C0-EF589A4B8C17}" destId="{0DCD39FE-4190-4BE8-B056-A1D7FB1AC51D}" srcOrd="5" destOrd="0" presId="urn:microsoft.com/office/officeart/2005/8/layout/vList3"/>
    <dgm:cxn modelId="{52799751-710C-4BF1-8085-E66C5A95856C}" type="presParOf" srcId="{053E837D-8C82-4A88-A7C0-EF589A4B8C17}" destId="{E1454BEF-A3A8-4551-B38C-630BDA9777A1}" srcOrd="6" destOrd="0" presId="urn:microsoft.com/office/officeart/2005/8/layout/vList3"/>
    <dgm:cxn modelId="{ABF2AA35-831F-45F1-80EA-28DC96277761}" type="presParOf" srcId="{E1454BEF-A3A8-4551-B38C-630BDA9777A1}" destId="{14B83FB7-FF60-4D00-AE20-4E0886ED6B25}" srcOrd="0" destOrd="0" presId="urn:microsoft.com/office/officeart/2005/8/layout/vList3"/>
    <dgm:cxn modelId="{6B9870F4-B805-4714-9D2A-70A648B82645}" type="presParOf" srcId="{E1454BEF-A3A8-4551-B38C-630BDA9777A1}" destId="{CC6CF4E2-639E-49C8-B76E-7A820B963193}" srcOrd="1" destOrd="0" presId="urn:microsoft.com/office/officeart/2005/8/layout/vList3"/>
    <dgm:cxn modelId="{79E18DDD-6E54-493D-B535-CFB08EC1381B}" type="presParOf" srcId="{053E837D-8C82-4A88-A7C0-EF589A4B8C17}" destId="{4CA13134-D841-4408-9924-4693BD392920}" srcOrd="7" destOrd="0" presId="urn:microsoft.com/office/officeart/2005/8/layout/vList3"/>
    <dgm:cxn modelId="{9093C43F-F1A9-49BE-8EE0-2F8080E8A863}" type="presParOf" srcId="{053E837D-8C82-4A88-A7C0-EF589A4B8C17}" destId="{AECF6BC5-730D-4D57-ADD8-0E848B651B27}" srcOrd="8" destOrd="0" presId="urn:microsoft.com/office/officeart/2005/8/layout/vList3"/>
    <dgm:cxn modelId="{AE52226A-4E43-47A3-BDE9-5998AFA82DF0}" type="presParOf" srcId="{AECF6BC5-730D-4D57-ADD8-0E848B651B27}" destId="{E8DDBD78-0A7B-4F55-B641-DC5276E8048D}" srcOrd="0" destOrd="0" presId="urn:microsoft.com/office/officeart/2005/8/layout/vList3"/>
    <dgm:cxn modelId="{7F525D1F-0430-4469-B297-6E1D6C52240A}" type="presParOf" srcId="{AECF6BC5-730D-4D57-ADD8-0E848B651B27}" destId="{BC962E3E-9096-4ED6-BF5E-1A5249DF89F6}" srcOrd="1" destOrd="0" presId="urn:microsoft.com/office/officeart/2005/8/layout/vList3"/>
    <dgm:cxn modelId="{9842E0D8-EED8-413B-99AA-C6AF65D3BAE0}" type="presParOf" srcId="{053E837D-8C82-4A88-A7C0-EF589A4B8C17}" destId="{4C4BB3F3-0013-4AF7-8210-5C37D903758F}" srcOrd="9" destOrd="0" presId="urn:microsoft.com/office/officeart/2005/8/layout/vList3"/>
    <dgm:cxn modelId="{53A5C8DE-C667-42F1-BF33-AEB7D283E833}" type="presParOf" srcId="{053E837D-8C82-4A88-A7C0-EF589A4B8C17}" destId="{C08B0D52-D2E8-4DFE-A443-608C7D5F536C}" srcOrd="10" destOrd="0" presId="urn:microsoft.com/office/officeart/2005/8/layout/vList3"/>
    <dgm:cxn modelId="{4A5315B6-73E6-4896-A71F-E34E8703824B}" type="presParOf" srcId="{C08B0D52-D2E8-4DFE-A443-608C7D5F536C}" destId="{9D1104DB-E23E-4174-997B-7201958A1B58}" srcOrd="0" destOrd="0" presId="urn:microsoft.com/office/officeart/2005/8/layout/vList3"/>
    <dgm:cxn modelId="{4F742EF6-69FD-4CFF-9686-FFE5C86F6FDD}" type="presParOf" srcId="{C08B0D52-D2E8-4DFE-A443-608C7D5F536C}" destId="{72E271B4-DEBF-4EE8-B4CE-1498E08DE8C5}" srcOrd="1" destOrd="0" presId="urn:microsoft.com/office/officeart/2005/8/layout/vList3"/>
    <dgm:cxn modelId="{F6876BB7-CE56-4855-8DF5-DA5E66AAFF3D}" type="presParOf" srcId="{053E837D-8C82-4A88-A7C0-EF589A4B8C17}" destId="{685D33D5-372A-43DA-9C5E-1BCA3972DE20}" srcOrd="11" destOrd="0" presId="urn:microsoft.com/office/officeart/2005/8/layout/vList3"/>
    <dgm:cxn modelId="{95DC6A65-FE57-4B67-9252-B6680106F4F7}" type="presParOf" srcId="{053E837D-8C82-4A88-A7C0-EF589A4B8C17}" destId="{3880B9F5-4A3C-4E68-8506-C4086533EF2D}" srcOrd="12" destOrd="0" presId="urn:microsoft.com/office/officeart/2005/8/layout/vList3"/>
    <dgm:cxn modelId="{B9BEA09D-A548-44C9-BAB8-F1F770BD7BE5}" type="presParOf" srcId="{3880B9F5-4A3C-4E68-8506-C4086533EF2D}" destId="{82C36E36-768A-437F-9572-A4F03BFC4584}" srcOrd="0" destOrd="0" presId="urn:microsoft.com/office/officeart/2005/8/layout/vList3"/>
    <dgm:cxn modelId="{24D70EA7-2042-4998-8478-6213E44DEA09}" type="presParOf" srcId="{3880B9F5-4A3C-4E68-8506-C4086533EF2D}" destId="{55A81E19-E51F-4D86-B61B-94114D6842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DDB77A-EB54-43FC-814D-6384C44903F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0410DCB7-C2D4-42C3-92B7-742BECC25246}">
      <dgm:prSet/>
      <dgm:spPr/>
      <dgm:t>
        <a:bodyPr/>
        <a:lstStyle/>
        <a:p>
          <a:r>
            <a:rPr lang="fr-BE"/>
            <a:t>3 types de statut</a:t>
          </a:r>
        </a:p>
      </dgm:t>
    </dgm:pt>
    <dgm:pt modelId="{51E7FE66-5B70-456F-872B-E67D94D41E21}" type="parTrans" cxnId="{A135C066-E1CB-4299-A98B-5A89E9FF8680}">
      <dgm:prSet/>
      <dgm:spPr/>
      <dgm:t>
        <a:bodyPr/>
        <a:lstStyle/>
        <a:p>
          <a:endParaRPr lang="fr-BE"/>
        </a:p>
      </dgm:t>
    </dgm:pt>
    <dgm:pt modelId="{CDB74BF5-075E-4FC1-AD5E-C5123577F7A6}" type="sibTrans" cxnId="{A135C066-E1CB-4299-A98B-5A89E9FF8680}">
      <dgm:prSet/>
      <dgm:spPr/>
      <dgm:t>
        <a:bodyPr/>
        <a:lstStyle/>
        <a:p>
          <a:endParaRPr lang="fr-BE"/>
        </a:p>
      </dgm:t>
    </dgm:pt>
    <dgm:pt modelId="{035BF642-48A9-4A99-A955-38520637B2D2}">
      <dgm:prSet/>
      <dgm:spPr/>
      <dgm:t>
        <a:bodyPr/>
        <a:lstStyle/>
        <a:p>
          <a:r>
            <a:rPr lang="fr-BE"/>
            <a:t>Statutaire</a:t>
          </a:r>
        </a:p>
      </dgm:t>
    </dgm:pt>
    <dgm:pt modelId="{255E0891-09BC-43BC-94FA-B9FBD00CE92B}" type="parTrans" cxnId="{CC4449CC-4FB6-424A-936A-FD74A4E368FE}">
      <dgm:prSet/>
      <dgm:spPr/>
      <dgm:t>
        <a:bodyPr/>
        <a:lstStyle/>
        <a:p>
          <a:endParaRPr lang="fr-BE"/>
        </a:p>
      </dgm:t>
    </dgm:pt>
    <dgm:pt modelId="{520FF235-E1C8-4168-97B2-9D03A9377B2E}" type="sibTrans" cxnId="{CC4449CC-4FB6-424A-936A-FD74A4E368FE}">
      <dgm:prSet/>
      <dgm:spPr/>
      <dgm:t>
        <a:bodyPr/>
        <a:lstStyle/>
        <a:p>
          <a:endParaRPr lang="fr-BE"/>
        </a:p>
      </dgm:t>
    </dgm:pt>
    <dgm:pt modelId="{E6CFE526-CE23-41BC-9710-712FA27B8D36}">
      <dgm:prSet/>
      <dgm:spPr/>
      <dgm:t>
        <a:bodyPr/>
        <a:lstStyle/>
        <a:p>
          <a:r>
            <a:rPr lang="fr-BE" dirty="0"/>
            <a:t>Contractuel</a:t>
          </a:r>
        </a:p>
      </dgm:t>
    </dgm:pt>
    <dgm:pt modelId="{D787F9AC-499D-46E7-AC0F-51B55D72951E}" type="parTrans" cxnId="{FB7F62AF-7EB6-4A0D-B4DC-9F3F0C16982B}">
      <dgm:prSet/>
      <dgm:spPr/>
      <dgm:t>
        <a:bodyPr/>
        <a:lstStyle/>
        <a:p>
          <a:endParaRPr lang="fr-BE"/>
        </a:p>
      </dgm:t>
    </dgm:pt>
    <dgm:pt modelId="{46448956-DBB3-4305-9C47-CE93EA911BBA}" type="sibTrans" cxnId="{FB7F62AF-7EB6-4A0D-B4DC-9F3F0C16982B}">
      <dgm:prSet/>
      <dgm:spPr/>
      <dgm:t>
        <a:bodyPr/>
        <a:lstStyle/>
        <a:p>
          <a:endParaRPr lang="fr-BE"/>
        </a:p>
      </dgm:t>
    </dgm:pt>
    <dgm:pt modelId="{590916E1-6014-4096-8430-6EAD86132DE0}">
      <dgm:prSet/>
      <dgm:spPr/>
      <dgm:t>
        <a:bodyPr/>
        <a:lstStyle/>
        <a:p>
          <a:r>
            <a:rPr lang="fr-BE"/>
            <a:t>Mandataire</a:t>
          </a:r>
        </a:p>
      </dgm:t>
    </dgm:pt>
    <dgm:pt modelId="{F675EDAF-B209-4902-9758-41BC05FAD331}" type="parTrans" cxnId="{60B99B80-9484-4FFF-9231-6796390969E0}">
      <dgm:prSet/>
      <dgm:spPr/>
      <dgm:t>
        <a:bodyPr/>
        <a:lstStyle/>
        <a:p>
          <a:endParaRPr lang="fr-BE"/>
        </a:p>
      </dgm:t>
    </dgm:pt>
    <dgm:pt modelId="{F0F74885-DEC0-48E6-A0BC-95AA0A0524A3}" type="sibTrans" cxnId="{60B99B80-9484-4FFF-9231-6796390969E0}">
      <dgm:prSet/>
      <dgm:spPr/>
      <dgm:t>
        <a:bodyPr/>
        <a:lstStyle/>
        <a:p>
          <a:endParaRPr lang="fr-BE"/>
        </a:p>
      </dgm:t>
    </dgm:pt>
    <dgm:pt modelId="{203E411A-7591-4F1B-94AC-933AB99AB736}">
      <dgm:prSet/>
      <dgm:spPr/>
      <dgm:t>
        <a:bodyPr/>
        <a:lstStyle/>
        <a:p>
          <a:r>
            <a:rPr lang="fr-BE"/>
            <a:t>4 niveaux d’études</a:t>
          </a:r>
        </a:p>
      </dgm:t>
    </dgm:pt>
    <dgm:pt modelId="{5CD44394-D848-407B-B62F-49DF10789348}" type="parTrans" cxnId="{D828DB23-C983-4EE4-B2F2-67229DA542FB}">
      <dgm:prSet/>
      <dgm:spPr/>
      <dgm:t>
        <a:bodyPr/>
        <a:lstStyle/>
        <a:p>
          <a:endParaRPr lang="fr-BE"/>
        </a:p>
      </dgm:t>
    </dgm:pt>
    <dgm:pt modelId="{6225702E-C71C-4BC7-91A4-E52A301C6AE9}" type="sibTrans" cxnId="{D828DB23-C983-4EE4-B2F2-67229DA542FB}">
      <dgm:prSet/>
      <dgm:spPr/>
      <dgm:t>
        <a:bodyPr/>
        <a:lstStyle/>
        <a:p>
          <a:endParaRPr lang="fr-BE"/>
        </a:p>
      </dgm:t>
    </dgm:pt>
    <dgm:pt modelId="{4E6F706E-35EB-4055-9802-22FA4DA322CD}">
      <dgm:prSet/>
      <dgm:spPr/>
      <dgm:t>
        <a:bodyPr/>
        <a:lstStyle/>
        <a:p>
          <a:r>
            <a:rPr lang="fr-BE"/>
            <a:t>A: Master </a:t>
          </a:r>
        </a:p>
      </dgm:t>
    </dgm:pt>
    <dgm:pt modelId="{A2BEE61A-0623-4AF4-B4AC-ED40A74B1343}" type="parTrans" cxnId="{004A296F-F020-4648-8A47-EF7B4334F146}">
      <dgm:prSet/>
      <dgm:spPr/>
      <dgm:t>
        <a:bodyPr/>
        <a:lstStyle/>
        <a:p>
          <a:endParaRPr lang="fr-BE"/>
        </a:p>
      </dgm:t>
    </dgm:pt>
    <dgm:pt modelId="{CDBE1C56-E86D-4A61-AC52-018030B2170F}" type="sibTrans" cxnId="{004A296F-F020-4648-8A47-EF7B4334F146}">
      <dgm:prSet/>
      <dgm:spPr/>
      <dgm:t>
        <a:bodyPr/>
        <a:lstStyle/>
        <a:p>
          <a:endParaRPr lang="fr-BE"/>
        </a:p>
      </dgm:t>
    </dgm:pt>
    <dgm:pt modelId="{6EE927AD-6EAF-4C13-86C4-5343A8195915}">
      <dgm:prSet/>
      <dgm:spPr/>
      <dgm:t>
        <a:bodyPr/>
        <a:lstStyle/>
        <a:p>
          <a:r>
            <a:rPr lang="fr-BE"/>
            <a:t>B: Bachelier </a:t>
          </a:r>
        </a:p>
      </dgm:t>
    </dgm:pt>
    <dgm:pt modelId="{4FB50ECC-8808-4EE4-B133-69DFCAD6EE10}" type="parTrans" cxnId="{DB197645-3FE1-47E8-84F9-FC321D0CC65E}">
      <dgm:prSet/>
      <dgm:spPr/>
      <dgm:t>
        <a:bodyPr/>
        <a:lstStyle/>
        <a:p>
          <a:endParaRPr lang="fr-BE"/>
        </a:p>
      </dgm:t>
    </dgm:pt>
    <dgm:pt modelId="{17AD5536-E648-4A3D-A515-CA3D7012D771}" type="sibTrans" cxnId="{DB197645-3FE1-47E8-84F9-FC321D0CC65E}">
      <dgm:prSet/>
      <dgm:spPr/>
      <dgm:t>
        <a:bodyPr/>
        <a:lstStyle/>
        <a:p>
          <a:endParaRPr lang="fr-BE"/>
        </a:p>
      </dgm:t>
    </dgm:pt>
    <dgm:pt modelId="{64F919A2-8099-42C1-B67A-145E5493B0AF}">
      <dgm:prSet/>
      <dgm:spPr/>
      <dgm:t>
        <a:bodyPr/>
        <a:lstStyle/>
        <a:p>
          <a:r>
            <a:rPr lang="fr-BE" dirty="0"/>
            <a:t>C: Diplôme de l’enseignement secondaire supérieur</a:t>
          </a:r>
        </a:p>
      </dgm:t>
    </dgm:pt>
    <dgm:pt modelId="{6C560E9C-7CBF-440E-954E-FDDC29A7E174}" type="parTrans" cxnId="{2A882CED-3A55-4EFC-B57F-E88AEA75B33B}">
      <dgm:prSet/>
      <dgm:spPr/>
      <dgm:t>
        <a:bodyPr/>
        <a:lstStyle/>
        <a:p>
          <a:endParaRPr lang="fr-BE"/>
        </a:p>
      </dgm:t>
    </dgm:pt>
    <dgm:pt modelId="{1DCB6DD9-44E7-4922-8698-4D7A75775BA7}" type="sibTrans" cxnId="{2A882CED-3A55-4EFC-B57F-E88AEA75B33B}">
      <dgm:prSet/>
      <dgm:spPr/>
      <dgm:t>
        <a:bodyPr/>
        <a:lstStyle/>
        <a:p>
          <a:endParaRPr lang="fr-BE"/>
        </a:p>
      </dgm:t>
    </dgm:pt>
    <dgm:pt modelId="{E91582AF-6F24-47BA-B251-DA009D9C1962}">
      <dgm:prSet/>
      <dgm:spPr/>
      <dgm:t>
        <a:bodyPr/>
        <a:lstStyle/>
        <a:p>
          <a:r>
            <a:rPr lang="fr-BE" dirty="0"/>
            <a:t>D: Diplôme de l’enseignement secondaire inférieur ou aucun diplôme.</a:t>
          </a:r>
        </a:p>
      </dgm:t>
    </dgm:pt>
    <dgm:pt modelId="{1469382E-4CF9-4659-AFEB-998E4B780186}" type="parTrans" cxnId="{B4D14B6C-DF23-4E9D-B4C8-ECD347546C45}">
      <dgm:prSet/>
      <dgm:spPr/>
      <dgm:t>
        <a:bodyPr/>
        <a:lstStyle/>
        <a:p>
          <a:endParaRPr lang="fr-BE"/>
        </a:p>
      </dgm:t>
    </dgm:pt>
    <dgm:pt modelId="{78A59F2F-E0BA-44EF-B049-0641C4C6198B}" type="sibTrans" cxnId="{B4D14B6C-DF23-4E9D-B4C8-ECD347546C45}">
      <dgm:prSet/>
      <dgm:spPr/>
      <dgm:t>
        <a:bodyPr/>
        <a:lstStyle/>
        <a:p>
          <a:endParaRPr lang="fr-BE"/>
        </a:p>
      </dgm:t>
    </dgm:pt>
    <dgm:pt modelId="{3D747D04-5056-4DB8-9CFC-97FB93E589D4}" type="pres">
      <dgm:prSet presAssocID="{54DDB77A-EB54-43FC-814D-6384C44903FB}" presName="linear" presStyleCnt="0">
        <dgm:presLayoutVars>
          <dgm:dir/>
          <dgm:animLvl val="lvl"/>
          <dgm:resizeHandles val="exact"/>
        </dgm:presLayoutVars>
      </dgm:prSet>
      <dgm:spPr/>
    </dgm:pt>
    <dgm:pt modelId="{9460BDB7-6946-4FE3-A0B1-FD16D7392BCD}" type="pres">
      <dgm:prSet presAssocID="{0410DCB7-C2D4-42C3-92B7-742BECC25246}" presName="parentLin" presStyleCnt="0"/>
      <dgm:spPr/>
    </dgm:pt>
    <dgm:pt modelId="{50DFF1D3-C978-43BE-B3F2-E390D0E89E04}" type="pres">
      <dgm:prSet presAssocID="{0410DCB7-C2D4-42C3-92B7-742BECC25246}" presName="parentLeftMargin" presStyleLbl="node1" presStyleIdx="0" presStyleCnt="2"/>
      <dgm:spPr/>
    </dgm:pt>
    <dgm:pt modelId="{4E859D41-D5F8-44A8-801B-8A8739598C6E}" type="pres">
      <dgm:prSet presAssocID="{0410DCB7-C2D4-42C3-92B7-742BECC2524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B5CE2F-8B56-4922-820C-FF96DB9F7A29}" type="pres">
      <dgm:prSet presAssocID="{0410DCB7-C2D4-42C3-92B7-742BECC25246}" presName="negativeSpace" presStyleCnt="0"/>
      <dgm:spPr/>
    </dgm:pt>
    <dgm:pt modelId="{23E97015-9956-412D-A1F7-7481863BEFAF}" type="pres">
      <dgm:prSet presAssocID="{0410DCB7-C2D4-42C3-92B7-742BECC25246}" presName="childText" presStyleLbl="conFgAcc1" presStyleIdx="0" presStyleCnt="2">
        <dgm:presLayoutVars>
          <dgm:bulletEnabled val="1"/>
        </dgm:presLayoutVars>
      </dgm:prSet>
      <dgm:spPr/>
    </dgm:pt>
    <dgm:pt modelId="{AB5DEF03-74FC-4AB2-9654-65964F2B50B9}" type="pres">
      <dgm:prSet presAssocID="{CDB74BF5-075E-4FC1-AD5E-C5123577F7A6}" presName="spaceBetweenRectangles" presStyleCnt="0"/>
      <dgm:spPr/>
    </dgm:pt>
    <dgm:pt modelId="{F0D4EE43-E938-41F6-8FC8-0ED4517480FA}" type="pres">
      <dgm:prSet presAssocID="{203E411A-7591-4F1B-94AC-933AB99AB736}" presName="parentLin" presStyleCnt="0"/>
      <dgm:spPr/>
    </dgm:pt>
    <dgm:pt modelId="{A1D89469-6226-4DD3-A7C3-85F8DD607BCF}" type="pres">
      <dgm:prSet presAssocID="{203E411A-7591-4F1B-94AC-933AB99AB736}" presName="parentLeftMargin" presStyleLbl="node1" presStyleIdx="0" presStyleCnt="2"/>
      <dgm:spPr/>
    </dgm:pt>
    <dgm:pt modelId="{469CEAC3-26E3-4011-9419-7402D5E2AF58}" type="pres">
      <dgm:prSet presAssocID="{203E411A-7591-4F1B-94AC-933AB99AB73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68B835F-0360-4134-9E62-535FB4A71B37}" type="pres">
      <dgm:prSet presAssocID="{203E411A-7591-4F1B-94AC-933AB99AB736}" presName="negativeSpace" presStyleCnt="0"/>
      <dgm:spPr/>
    </dgm:pt>
    <dgm:pt modelId="{89A39A99-ADA4-46E3-97BD-D6DCE30E9CC8}" type="pres">
      <dgm:prSet presAssocID="{203E411A-7591-4F1B-94AC-933AB99AB73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092F20B-CBE4-4366-94F9-8B80AE566E4F}" type="presOf" srcId="{6EE927AD-6EAF-4C13-86C4-5343A8195915}" destId="{89A39A99-ADA4-46E3-97BD-D6DCE30E9CC8}" srcOrd="0" destOrd="1" presId="urn:microsoft.com/office/officeart/2005/8/layout/list1"/>
    <dgm:cxn modelId="{9481EC0C-7431-46B1-8740-D96B4CE25592}" type="presOf" srcId="{590916E1-6014-4096-8430-6EAD86132DE0}" destId="{23E97015-9956-412D-A1F7-7481863BEFAF}" srcOrd="0" destOrd="2" presId="urn:microsoft.com/office/officeart/2005/8/layout/list1"/>
    <dgm:cxn modelId="{C7907812-78A8-437F-8513-712416CFC867}" type="presOf" srcId="{4E6F706E-35EB-4055-9802-22FA4DA322CD}" destId="{89A39A99-ADA4-46E3-97BD-D6DCE30E9CC8}" srcOrd="0" destOrd="0" presId="urn:microsoft.com/office/officeart/2005/8/layout/list1"/>
    <dgm:cxn modelId="{6639A214-BC33-4276-8F26-634F5104095F}" type="presOf" srcId="{E6CFE526-CE23-41BC-9710-712FA27B8D36}" destId="{23E97015-9956-412D-A1F7-7481863BEFAF}" srcOrd="0" destOrd="1" presId="urn:microsoft.com/office/officeart/2005/8/layout/list1"/>
    <dgm:cxn modelId="{D828DB23-C983-4EE4-B2F2-67229DA542FB}" srcId="{54DDB77A-EB54-43FC-814D-6384C44903FB}" destId="{203E411A-7591-4F1B-94AC-933AB99AB736}" srcOrd="1" destOrd="0" parTransId="{5CD44394-D848-407B-B62F-49DF10789348}" sibTransId="{6225702E-C71C-4BC7-91A4-E52A301C6AE9}"/>
    <dgm:cxn modelId="{3C311F63-0ACA-4F75-BE60-0BA8263CFC19}" type="presOf" srcId="{0410DCB7-C2D4-42C3-92B7-742BECC25246}" destId="{50DFF1D3-C978-43BE-B3F2-E390D0E89E04}" srcOrd="0" destOrd="0" presId="urn:microsoft.com/office/officeart/2005/8/layout/list1"/>
    <dgm:cxn modelId="{DB197645-3FE1-47E8-84F9-FC321D0CC65E}" srcId="{203E411A-7591-4F1B-94AC-933AB99AB736}" destId="{6EE927AD-6EAF-4C13-86C4-5343A8195915}" srcOrd="1" destOrd="0" parTransId="{4FB50ECC-8808-4EE4-B133-69DFCAD6EE10}" sibTransId="{17AD5536-E648-4A3D-A515-CA3D7012D771}"/>
    <dgm:cxn modelId="{C86E2066-3A65-42EB-A60E-FCF915D8DFEB}" type="presOf" srcId="{0410DCB7-C2D4-42C3-92B7-742BECC25246}" destId="{4E859D41-D5F8-44A8-801B-8A8739598C6E}" srcOrd="1" destOrd="0" presId="urn:microsoft.com/office/officeart/2005/8/layout/list1"/>
    <dgm:cxn modelId="{A135C066-E1CB-4299-A98B-5A89E9FF8680}" srcId="{54DDB77A-EB54-43FC-814D-6384C44903FB}" destId="{0410DCB7-C2D4-42C3-92B7-742BECC25246}" srcOrd="0" destOrd="0" parTransId="{51E7FE66-5B70-456F-872B-E67D94D41E21}" sibTransId="{CDB74BF5-075E-4FC1-AD5E-C5123577F7A6}"/>
    <dgm:cxn modelId="{B4D14B6C-DF23-4E9D-B4C8-ECD347546C45}" srcId="{203E411A-7591-4F1B-94AC-933AB99AB736}" destId="{E91582AF-6F24-47BA-B251-DA009D9C1962}" srcOrd="3" destOrd="0" parTransId="{1469382E-4CF9-4659-AFEB-998E4B780186}" sibTransId="{78A59F2F-E0BA-44EF-B049-0641C4C6198B}"/>
    <dgm:cxn modelId="{004A296F-F020-4648-8A47-EF7B4334F146}" srcId="{203E411A-7591-4F1B-94AC-933AB99AB736}" destId="{4E6F706E-35EB-4055-9802-22FA4DA322CD}" srcOrd="0" destOrd="0" parTransId="{A2BEE61A-0623-4AF4-B4AC-ED40A74B1343}" sibTransId="{CDBE1C56-E86D-4A61-AC52-018030B2170F}"/>
    <dgm:cxn modelId="{621A9777-256D-4C9F-849C-2F989FD3B42F}" type="presOf" srcId="{64F919A2-8099-42C1-B67A-145E5493B0AF}" destId="{89A39A99-ADA4-46E3-97BD-D6DCE30E9CC8}" srcOrd="0" destOrd="2" presId="urn:microsoft.com/office/officeart/2005/8/layout/list1"/>
    <dgm:cxn modelId="{ED3BDB7B-3257-418E-802B-FC761869AA24}" type="presOf" srcId="{203E411A-7591-4F1B-94AC-933AB99AB736}" destId="{469CEAC3-26E3-4011-9419-7402D5E2AF58}" srcOrd="1" destOrd="0" presId="urn:microsoft.com/office/officeart/2005/8/layout/list1"/>
    <dgm:cxn modelId="{BF3B1C7F-7E02-4204-BF58-B1AD2C64168D}" type="presOf" srcId="{54DDB77A-EB54-43FC-814D-6384C44903FB}" destId="{3D747D04-5056-4DB8-9CFC-97FB93E589D4}" srcOrd="0" destOrd="0" presId="urn:microsoft.com/office/officeart/2005/8/layout/list1"/>
    <dgm:cxn modelId="{60B99B80-9484-4FFF-9231-6796390969E0}" srcId="{0410DCB7-C2D4-42C3-92B7-742BECC25246}" destId="{590916E1-6014-4096-8430-6EAD86132DE0}" srcOrd="2" destOrd="0" parTransId="{F675EDAF-B209-4902-9758-41BC05FAD331}" sibTransId="{F0F74885-DEC0-48E6-A0BC-95AA0A0524A3}"/>
    <dgm:cxn modelId="{DE772886-2BE6-41F0-A79D-672D0A877C74}" type="presOf" srcId="{035BF642-48A9-4A99-A955-38520637B2D2}" destId="{23E97015-9956-412D-A1F7-7481863BEFAF}" srcOrd="0" destOrd="0" presId="urn:microsoft.com/office/officeart/2005/8/layout/list1"/>
    <dgm:cxn modelId="{FF8BF5A0-A308-4A70-83BD-3C3B38A8DE09}" type="presOf" srcId="{E91582AF-6F24-47BA-B251-DA009D9C1962}" destId="{89A39A99-ADA4-46E3-97BD-D6DCE30E9CC8}" srcOrd="0" destOrd="3" presId="urn:microsoft.com/office/officeart/2005/8/layout/list1"/>
    <dgm:cxn modelId="{FB7F62AF-7EB6-4A0D-B4DC-9F3F0C16982B}" srcId="{0410DCB7-C2D4-42C3-92B7-742BECC25246}" destId="{E6CFE526-CE23-41BC-9710-712FA27B8D36}" srcOrd="1" destOrd="0" parTransId="{D787F9AC-499D-46E7-AC0F-51B55D72951E}" sibTransId="{46448956-DBB3-4305-9C47-CE93EA911BBA}"/>
    <dgm:cxn modelId="{D9411EB0-E034-4972-9A04-BD3B686A8987}" type="presOf" srcId="{203E411A-7591-4F1B-94AC-933AB99AB736}" destId="{A1D89469-6226-4DD3-A7C3-85F8DD607BCF}" srcOrd="0" destOrd="0" presId="urn:microsoft.com/office/officeart/2005/8/layout/list1"/>
    <dgm:cxn modelId="{CC4449CC-4FB6-424A-936A-FD74A4E368FE}" srcId="{0410DCB7-C2D4-42C3-92B7-742BECC25246}" destId="{035BF642-48A9-4A99-A955-38520637B2D2}" srcOrd="0" destOrd="0" parTransId="{255E0891-09BC-43BC-94FA-B9FBD00CE92B}" sibTransId="{520FF235-E1C8-4168-97B2-9D03A9377B2E}"/>
    <dgm:cxn modelId="{2A882CED-3A55-4EFC-B57F-E88AEA75B33B}" srcId="{203E411A-7591-4F1B-94AC-933AB99AB736}" destId="{64F919A2-8099-42C1-B67A-145E5493B0AF}" srcOrd="2" destOrd="0" parTransId="{6C560E9C-7CBF-440E-954E-FDDC29A7E174}" sibTransId="{1DCB6DD9-44E7-4922-8698-4D7A75775BA7}"/>
    <dgm:cxn modelId="{794CC9E6-DFCF-4300-83E7-37BAE045D71F}" type="presParOf" srcId="{3D747D04-5056-4DB8-9CFC-97FB93E589D4}" destId="{9460BDB7-6946-4FE3-A0B1-FD16D7392BCD}" srcOrd="0" destOrd="0" presId="urn:microsoft.com/office/officeart/2005/8/layout/list1"/>
    <dgm:cxn modelId="{A570821B-3A03-4AC7-89F6-7AB2A894591D}" type="presParOf" srcId="{9460BDB7-6946-4FE3-A0B1-FD16D7392BCD}" destId="{50DFF1D3-C978-43BE-B3F2-E390D0E89E04}" srcOrd="0" destOrd="0" presId="urn:microsoft.com/office/officeart/2005/8/layout/list1"/>
    <dgm:cxn modelId="{ACB59420-4E12-46A9-B195-71FCE93F91FF}" type="presParOf" srcId="{9460BDB7-6946-4FE3-A0B1-FD16D7392BCD}" destId="{4E859D41-D5F8-44A8-801B-8A8739598C6E}" srcOrd="1" destOrd="0" presId="urn:microsoft.com/office/officeart/2005/8/layout/list1"/>
    <dgm:cxn modelId="{5D934AD7-3362-410D-90CD-0A4278324207}" type="presParOf" srcId="{3D747D04-5056-4DB8-9CFC-97FB93E589D4}" destId="{59B5CE2F-8B56-4922-820C-FF96DB9F7A29}" srcOrd="1" destOrd="0" presId="urn:microsoft.com/office/officeart/2005/8/layout/list1"/>
    <dgm:cxn modelId="{A45C8769-1DA1-4F1C-92B3-8EC99BD3731B}" type="presParOf" srcId="{3D747D04-5056-4DB8-9CFC-97FB93E589D4}" destId="{23E97015-9956-412D-A1F7-7481863BEFAF}" srcOrd="2" destOrd="0" presId="urn:microsoft.com/office/officeart/2005/8/layout/list1"/>
    <dgm:cxn modelId="{415D746E-EE53-484B-954E-0312AEF83F2D}" type="presParOf" srcId="{3D747D04-5056-4DB8-9CFC-97FB93E589D4}" destId="{AB5DEF03-74FC-4AB2-9654-65964F2B50B9}" srcOrd="3" destOrd="0" presId="urn:microsoft.com/office/officeart/2005/8/layout/list1"/>
    <dgm:cxn modelId="{6169627B-FEC6-49C3-A9A0-748A9C660F4B}" type="presParOf" srcId="{3D747D04-5056-4DB8-9CFC-97FB93E589D4}" destId="{F0D4EE43-E938-41F6-8FC8-0ED4517480FA}" srcOrd="4" destOrd="0" presId="urn:microsoft.com/office/officeart/2005/8/layout/list1"/>
    <dgm:cxn modelId="{6988E7AD-7D1E-4351-B0B1-263E8E1043B1}" type="presParOf" srcId="{F0D4EE43-E938-41F6-8FC8-0ED4517480FA}" destId="{A1D89469-6226-4DD3-A7C3-85F8DD607BCF}" srcOrd="0" destOrd="0" presId="urn:microsoft.com/office/officeart/2005/8/layout/list1"/>
    <dgm:cxn modelId="{9F895A79-6847-4408-818E-FEBAC1D7BBBE}" type="presParOf" srcId="{F0D4EE43-E938-41F6-8FC8-0ED4517480FA}" destId="{469CEAC3-26E3-4011-9419-7402D5E2AF58}" srcOrd="1" destOrd="0" presId="urn:microsoft.com/office/officeart/2005/8/layout/list1"/>
    <dgm:cxn modelId="{6260A6C1-5B7C-4104-8E77-4564FDD45BEE}" type="presParOf" srcId="{3D747D04-5056-4DB8-9CFC-97FB93E589D4}" destId="{F68B835F-0360-4134-9E62-535FB4A71B37}" srcOrd="5" destOrd="0" presId="urn:microsoft.com/office/officeart/2005/8/layout/list1"/>
    <dgm:cxn modelId="{46F559F5-4955-43EF-807A-92ADB2D5DC98}" type="presParOf" srcId="{3D747D04-5056-4DB8-9CFC-97FB93E589D4}" destId="{89A39A99-ADA4-46E3-97BD-D6DCE30E9CC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365136-3047-4E07-812B-8628824852E2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8FAE292D-1C48-4072-AE3F-019D32F1769B}">
      <dgm:prSet/>
      <dgm:spPr/>
      <dgm:t>
        <a:bodyPr/>
        <a:lstStyle/>
        <a:p>
          <a:r>
            <a:rPr lang="fr-BE" dirty="0"/>
            <a:t>Carte d’accès</a:t>
          </a:r>
        </a:p>
      </dgm:t>
    </dgm:pt>
    <dgm:pt modelId="{33F02324-373A-44A0-9171-D9570A518DBB}" type="parTrans" cxnId="{91EB4689-04EA-4FDB-9D86-A62B088612D9}">
      <dgm:prSet/>
      <dgm:spPr/>
      <dgm:t>
        <a:bodyPr/>
        <a:lstStyle/>
        <a:p>
          <a:endParaRPr lang="fr-BE"/>
        </a:p>
      </dgm:t>
    </dgm:pt>
    <dgm:pt modelId="{22DF36A7-3F3B-4F18-998F-7FDA7CF797A2}" type="sibTrans" cxnId="{91EB4689-04EA-4FDB-9D86-A62B088612D9}">
      <dgm:prSet/>
      <dgm:spPr/>
      <dgm:t>
        <a:bodyPr/>
        <a:lstStyle/>
        <a:p>
          <a:endParaRPr lang="fr-BE"/>
        </a:p>
      </dgm:t>
    </dgm:pt>
    <dgm:pt modelId="{05B5FC59-6D7A-4EDB-BF11-3831EC85D9E4}">
      <dgm:prSet/>
      <dgm:spPr/>
      <dgm:t>
        <a:bodyPr/>
        <a:lstStyle/>
        <a:p>
          <a:r>
            <a:rPr lang="fr-BE" dirty="0"/>
            <a:t>Validation des compétences</a:t>
          </a:r>
        </a:p>
      </dgm:t>
    </dgm:pt>
    <dgm:pt modelId="{ED917B02-CAA4-472E-A9C7-F18E66F339FF}" type="parTrans" cxnId="{219EE493-5CF8-4748-9485-4704C5A49036}">
      <dgm:prSet/>
      <dgm:spPr/>
      <dgm:t>
        <a:bodyPr/>
        <a:lstStyle/>
        <a:p>
          <a:endParaRPr lang="fr-BE"/>
        </a:p>
      </dgm:t>
    </dgm:pt>
    <dgm:pt modelId="{B0C03561-D07C-4EB4-9B72-5DBCFA44F920}" type="sibTrans" cxnId="{219EE493-5CF8-4748-9485-4704C5A49036}">
      <dgm:prSet/>
      <dgm:spPr/>
      <dgm:t>
        <a:bodyPr/>
        <a:lstStyle/>
        <a:p>
          <a:endParaRPr lang="fr-BE"/>
        </a:p>
      </dgm:t>
    </dgm:pt>
    <dgm:pt modelId="{4FCBA036-0BC0-4DC3-95BB-2B0241B3C895}">
      <dgm:prSet/>
      <dgm:spPr/>
      <dgm:t>
        <a:bodyPr/>
        <a:lstStyle/>
        <a:p>
          <a:r>
            <a:rPr lang="fr-BE" dirty="0"/>
            <a:t>Formations certifiées</a:t>
          </a:r>
        </a:p>
      </dgm:t>
    </dgm:pt>
    <dgm:pt modelId="{B399CBED-CD45-4EEB-86FA-EE825BC3BDE7}" type="parTrans" cxnId="{F0D52A9C-0E97-43A2-AFBF-747902E50C72}">
      <dgm:prSet/>
      <dgm:spPr/>
      <dgm:t>
        <a:bodyPr/>
        <a:lstStyle/>
        <a:p>
          <a:endParaRPr lang="fr-BE"/>
        </a:p>
      </dgm:t>
    </dgm:pt>
    <dgm:pt modelId="{AB5D9053-1595-40A3-BFDD-06900DBD1A8F}" type="sibTrans" cxnId="{F0D52A9C-0E97-43A2-AFBF-747902E50C72}">
      <dgm:prSet/>
      <dgm:spPr/>
      <dgm:t>
        <a:bodyPr/>
        <a:lstStyle/>
        <a:p>
          <a:endParaRPr lang="fr-BE"/>
        </a:p>
      </dgm:t>
    </dgm:pt>
    <dgm:pt modelId="{C8C8B8EB-3E70-4EE3-BFC6-B42A69DC5C47}" type="pres">
      <dgm:prSet presAssocID="{7D365136-3047-4E07-812B-8628824852E2}" presName="Name0" presStyleCnt="0">
        <dgm:presLayoutVars>
          <dgm:chMax/>
          <dgm:chPref/>
          <dgm:dir/>
        </dgm:presLayoutVars>
      </dgm:prSet>
      <dgm:spPr/>
    </dgm:pt>
    <dgm:pt modelId="{CAB14BD4-71E1-4772-BF02-1AF621DFD9A1}" type="pres">
      <dgm:prSet presAssocID="{8FAE292D-1C48-4072-AE3F-019D32F1769B}" presName="composite" presStyleCnt="0">
        <dgm:presLayoutVars>
          <dgm:chMax val="1"/>
          <dgm:chPref val="1"/>
        </dgm:presLayoutVars>
      </dgm:prSet>
      <dgm:spPr/>
    </dgm:pt>
    <dgm:pt modelId="{1CB1A52A-BB14-4489-B20F-27ACACCDE691}" type="pres">
      <dgm:prSet presAssocID="{8FAE292D-1C48-4072-AE3F-019D32F1769B}" presName="Accent" presStyleLbl="trAlignAcc1" presStyleIdx="0" presStyleCnt="3">
        <dgm:presLayoutVars>
          <dgm:chMax val="0"/>
          <dgm:chPref val="0"/>
        </dgm:presLayoutVars>
      </dgm:prSet>
      <dgm:spPr/>
    </dgm:pt>
    <dgm:pt modelId="{014A2F62-253E-41C8-A43B-A03FF373C537}" type="pres">
      <dgm:prSet presAssocID="{8FAE292D-1C48-4072-AE3F-019D32F1769B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0C5C3C6B-4277-4B8E-AB2A-97853758956A}" type="pres">
      <dgm:prSet presAssocID="{8FAE292D-1C48-4072-AE3F-019D32F1769B}" presName="ChildComposite" presStyleCnt="0"/>
      <dgm:spPr/>
    </dgm:pt>
    <dgm:pt modelId="{87F552A0-59FC-486B-B612-87985F87937A}" type="pres">
      <dgm:prSet presAssocID="{8FAE292D-1C48-4072-AE3F-019D32F1769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901B617-8480-4740-B8FD-498CE3000767}" type="pres">
      <dgm:prSet presAssocID="{8FAE292D-1C48-4072-AE3F-019D32F1769B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A7E8AFED-C06A-48A8-86FF-B766936AB7F1}" type="pres">
      <dgm:prSet presAssocID="{22DF36A7-3F3B-4F18-998F-7FDA7CF797A2}" presName="sibTrans" presStyleCnt="0"/>
      <dgm:spPr/>
    </dgm:pt>
    <dgm:pt modelId="{3B6FAAE5-3A49-42F5-967F-8190B2F3D5D7}" type="pres">
      <dgm:prSet presAssocID="{05B5FC59-6D7A-4EDB-BF11-3831EC85D9E4}" presName="composite" presStyleCnt="0">
        <dgm:presLayoutVars>
          <dgm:chMax val="1"/>
          <dgm:chPref val="1"/>
        </dgm:presLayoutVars>
      </dgm:prSet>
      <dgm:spPr/>
    </dgm:pt>
    <dgm:pt modelId="{E57C09E7-0B5A-48A4-9482-F66094BC9D25}" type="pres">
      <dgm:prSet presAssocID="{05B5FC59-6D7A-4EDB-BF11-3831EC85D9E4}" presName="Accent" presStyleLbl="trAlignAcc1" presStyleIdx="1" presStyleCnt="3">
        <dgm:presLayoutVars>
          <dgm:chMax val="0"/>
          <dgm:chPref val="0"/>
        </dgm:presLayoutVars>
      </dgm:prSet>
      <dgm:spPr/>
    </dgm:pt>
    <dgm:pt modelId="{0F4D54DC-6500-4F9A-94F3-3670394A0E48}" type="pres">
      <dgm:prSet presAssocID="{05B5FC59-6D7A-4EDB-BF11-3831EC85D9E4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6949920B-C16C-4160-98EA-7F1F34083BAE}" type="pres">
      <dgm:prSet presAssocID="{05B5FC59-6D7A-4EDB-BF11-3831EC85D9E4}" presName="ChildComposite" presStyleCnt="0"/>
      <dgm:spPr/>
    </dgm:pt>
    <dgm:pt modelId="{7455755E-816B-4378-9492-CF6CF93ADF2F}" type="pres">
      <dgm:prSet presAssocID="{05B5FC59-6D7A-4EDB-BF11-3831EC85D9E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AB6B8EF-2374-4B4B-BBA5-7CA0785C8F24}" type="pres">
      <dgm:prSet presAssocID="{05B5FC59-6D7A-4EDB-BF11-3831EC85D9E4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D511CF9C-30FF-416E-8604-B243427734DF}" type="pres">
      <dgm:prSet presAssocID="{B0C03561-D07C-4EB4-9B72-5DBCFA44F920}" presName="sibTrans" presStyleCnt="0"/>
      <dgm:spPr/>
    </dgm:pt>
    <dgm:pt modelId="{5D01D139-0B2A-49CB-8F9B-4DA97BD60743}" type="pres">
      <dgm:prSet presAssocID="{4FCBA036-0BC0-4DC3-95BB-2B0241B3C895}" presName="composite" presStyleCnt="0">
        <dgm:presLayoutVars>
          <dgm:chMax val="1"/>
          <dgm:chPref val="1"/>
        </dgm:presLayoutVars>
      </dgm:prSet>
      <dgm:spPr/>
    </dgm:pt>
    <dgm:pt modelId="{314D569E-EED0-45A4-B4F7-1CA6BC9013B1}" type="pres">
      <dgm:prSet presAssocID="{4FCBA036-0BC0-4DC3-95BB-2B0241B3C895}" presName="Accent" presStyleLbl="trAlignAcc1" presStyleIdx="2" presStyleCnt="3">
        <dgm:presLayoutVars>
          <dgm:chMax val="0"/>
          <dgm:chPref val="0"/>
        </dgm:presLayoutVars>
      </dgm:prSet>
      <dgm:spPr/>
    </dgm:pt>
    <dgm:pt modelId="{7B887A51-3DA2-4545-8F6D-1EBB6022A163}" type="pres">
      <dgm:prSet presAssocID="{4FCBA036-0BC0-4DC3-95BB-2B0241B3C895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4AB331F5-5D32-48E9-A7B9-16F6751FD723}" type="pres">
      <dgm:prSet presAssocID="{4FCBA036-0BC0-4DC3-95BB-2B0241B3C895}" presName="ChildComposite" presStyleCnt="0"/>
      <dgm:spPr/>
    </dgm:pt>
    <dgm:pt modelId="{213F8B0A-FA23-4B32-B0B0-E790E6A6015C}" type="pres">
      <dgm:prSet presAssocID="{4FCBA036-0BC0-4DC3-95BB-2B0241B3C89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5698ACA-D7AD-4990-9F1A-E5B240C6011F}" type="pres">
      <dgm:prSet presAssocID="{4FCBA036-0BC0-4DC3-95BB-2B0241B3C895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7CA79007-169F-4A4D-9102-1179E3402094}" type="presOf" srcId="{7D365136-3047-4E07-812B-8628824852E2}" destId="{C8C8B8EB-3E70-4EE3-BFC6-B42A69DC5C47}" srcOrd="0" destOrd="0" presId="urn:microsoft.com/office/officeart/2008/layout/CaptionedPictures"/>
    <dgm:cxn modelId="{F834AE34-7EFA-423B-977C-26BFE390BC52}" type="presOf" srcId="{4FCBA036-0BC0-4DC3-95BB-2B0241B3C895}" destId="{B5698ACA-D7AD-4990-9F1A-E5B240C6011F}" srcOrd="0" destOrd="0" presId="urn:microsoft.com/office/officeart/2008/layout/CaptionedPictures"/>
    <dgm:cxn modelId="{4B72225A-E771-4C24-B16C-7B362E151613}" type="presOf" srcId="{8FAE292D-1C48-4072-AE3F-019D32F1769B}" destId="{3901B617-8480-4740-B8FD-498CE3000767}" srcOrd="0" destOrd="0" presId="urn:microsoft.com/office/officeart/2008/layout/CaptionedPictures"/>
    <dgm:cxn modelId="{91EB4689-04EA-4FDB-9D86-A62B088612D9}" srcId="{7D365136-3047-4E07-812B-8628824852E2}" destId="{8FAE292D-1C48-4072-AE3F-019D32F1769B}" srcOrd="0" destOrd="0" parTransId="{33F02324-373A-44A0-9171-D9570A518DBB}" sibTransId="{22DF36A7-3F3B-4F18-998F-7FDA7CF797A2}"/>
    <dgm:cxn modelId="{219EE493-5CF8-4748-9485-4704C5A49036}" srcId="{7D365136-3047-4E07-812B-8628824852E2}" destId="{05B5FC59-6D7A-4EDB-BF11-3831EC85D9E4}" srcOrd="1" destOrd="0" parTransId="{ED917B02-CAA4-472E-A9C7-F18E66F339FF}" sibTransId="{B0C03561-D07C-4EB4-9B72-5DBCFA44F920}"/>
    <dgm:cxn modelId="{F0D52A9C-0E97-43A2-AFBF-747902E50C72}" srcId="{7D365136-3047-4E07-812B-8628824852E2}" destId="{4FCBA036-0BC0-4DC3-95BB-2B0241B3C895}" srcOrd="2" destOrd="0" parTransId="{B399CBED-CD45-4EEB-86FA-EE825BC3BDE7}" sibTransId="{AB5D9053-1595-40A3-BFDD-06900DBD1A8F}"/>
    <dgm:cxn modelId="{B08B3CDC-443E-4BBD-9C0F-4C9FBCAD9478}" type="presOf" srcId="{05B5FC59-6D7A-4EDB-BF11-3831EC85D9E4}" destId="{5AB6B8EF-2374-4B4B-BBA5-7CA0785C8F24}" srcOrd="0" destOrd="0" presId="urn:microsoft.com/office/officeart/2008/layout/CaptionedPictures"/>
    <dgm:cxn modelId="{860B1057-AE33-4021-824F-2A7478A9BCAB}" type="presParOf" srcId="{C8C8B8EB-3E70-4EE3-BFC6-B42A69DC5C47}" destId="{CAB14BD4-71E1-4772-BF02-1AF621DFD9A1}" srcOrd="0" destOrd="0" presId="urn:microsoft.com/office/officeart/2008/layout/CaptionedPictures"/>
    <dgm:cxn modelId="{5EB61B63-B5A8-4B72-A497-AC6CE53D0F90}" type="presParOf" srcId="{CAB14BD4-71E1-4772-BF02-1AF621DFD9A1}" destId="{1CB1A52A-BB14-4489-B20F-27ACACCDE691}" srcOrd="0" destOrd="0" presId="urn:microsoft.com/office/officeart/2008/layout/CaptionedPictures"/>
    <dgm:cxn modelId="{43D91612-798F-4277-AC60-5B2A0769FD2B}" type="presParOf" srcId="{CAB14BD4-71E1-4772-BF02-1AF621DFD9A1}" destId="{014A2F62-253E-41C8-A43B-A03FF373C537}" srcOrd="1" destOrd="0" presId="urn:microsoft.com/office/officeart/2008/layout/CaptionedPictures"/>
    <dgm:cxn modelId="{D19B2DEC-8C5F-4D1F-9A59-C00DDDFE631F}" type="presParOf" srcId="{CAB14BD4-71E1-4772-BF02-1AF621DFD9A1}" destId="{0C5C3C6B-4277-4B8E-AB2A-97853758956A}" srcOrd="2" destOrd="0" presId="urn:microsoft.com/office/officeart/2008/layout/CaptionedPictures"/>
    <dgm:cxn modelId="{AB232110-B1D9-498F-AFFD-8A57C6AEF0D3}" type="presParOf" srcId="{0C5C3C6B-4277-4B8E-AB2A-97853758956A}" destId="{87F552A0-59FC-486B-B612-87985F87937A}" srcOrd="0" destOrd="0" presId="urn:microsoft.com/office/officeart/2008/layout/CaptionedPictures"/>
    <dgm:cxn modelId="{CEA2AA16-FA49-43F3-8949-655E8F614EBB}" type="presParOf" srcId="{0C5C3C6B-4277-4B8E-AB2A-97853758956A}" destId="{3901B617-8480-4740-B8FD-498CE3000767}" srcOrd="1" destOrd="0" presId="urn:microsoft.com/office/officeart/2008/layout/CaptionedPictures"/>
    <dgm:cxn modelId="{B61814A1-D7EE-48EE-A837-9B0AC4B817F4}" type="presParOf" srcId="{C8C8B8EB-3E70-4EE3-BFC6-B42A69DC5C47}" destId="{A7E8AFED-C06A-48A8-86FF-B766936AB7F1}" srcOrd="1" destOrd="0" presId="urn:microsoft.com/office/officeart/2008/layout/CaptionedPictures"/>
    <dgm:cxn modelId="{8039C291-13D1-470B-ACB3-F3E4702FC10A}" type="presParOf" srcId="{C8C8B8EB-3E70-4EE3-BFC6-B42A69DC5C47}" destId="{3B6FAAE5-3A49-42F5-967F-8190B2F3D5D7}" srcOrd="2" destOrd="0" presId="urn:microsoft.com/office/officeart/2008/layout/CaptionedPictures"/>
    <dgm:cxn modelId="{E0B757FB-F2E4-407F-A404-7CB02E9A9C67}" type="presParOf" srcId="{3B6FAAE5-3A49-42F5-967F-8190B2F3D5D7}" destId="{E57C09E7-0B5A-48A4-9482-F66094BC9D25}" srcOrd="0" destOrd="0" presId="urn:microsoft.com/office/officeart/2008/layout/CaptionedPictures"/>
    <dgm:cxn modelId="{2455669A-6C9B-445A-8024-874999E8BAF3}" type="presParOf" srcId="{3B6FAAE5-3A49-42F5-967F-8190B2F3D5D7}" destId="{0F4D54DC-6500-4F9A-94F3-3670394A0E48}" srcOrd="1" destOrd="0" presId="urn:microsoft.com/office/officeart/2008/layout/CaptionedPictures"/>
    <dgm:cxn modelId="{5D62859B-9B70-49CB-A327-ADA7AAEA1694}" type="presParOf" srcId="{3B6FAAE5-3A49-42F5-967F-8190B2F3D5D7}" destId="{6949920B-C16C-4160-98EA-7F1F34083BAE}" srcOrd="2" destOrd="0" presId="urn:microsoft.com/office/officeart/2008/layout/CaptionedPictures"/>
    <dgm:cxn modelId="{7D95BBC8-52E1-4674-9802-DA85E618A385}" type="presParOf" srcId="{6949920B-C16C-4160-98EA-7F1F34083BAE}" destId="{7455755E-816B-4378-9492-CF6CF93ADF2F}" srcOrd="0" destOrd="0" presId="urn:microsoft.com/office/officeart/2008/layout/CaptionedPictures"/>
    <dgm:cxn modelId="{E1E61C9C-B261-41EC-AC19-6231643DCCD1}" type="presParOf" srcId="{6949920B-C16C-4160-98EA-7F1F34083BAE}" destId="{5AB6B8EF-2374-4B4B-BBA5-7CA0785C8F24}" srcOrd="1" destOrd="0" presId="urn:microsoft.com/office/officeart/2008/layout/CaptionedPictures"/>
    <dgm:cxn modelId="{7EFEA01B-9A44-416D-BF61-78BB66295382}" type="presParOf" srcId="{C8C8B8EB-3E70-4EE3-BFC6-B42A69DC5C47}" destId="{D511CF9C-30FF-416E-8604-B243427734DF}" srcOrd="3" destOrd="0" presId="urn:microsoft.com/office/officeart/2008/layout/CaptionedPictures"/>
    <dgm:cxn modelId="{957BCD41-CE89-40E7-B261-8AA489C00EF8}" type="presParOf" srcId="{C8C8B8EB-3E70-4EE3-BFC6-B42A69DC5C47}" destId="{5D01D139-0B2A-49CB-8F9B-4DA97BD60743}" srcOrd="4" destOrd="0" presId="urn:microsoft.com/office/officeart/2008/layout/CaptionedPictures"/>
    <dgm:cxn modelId="{97940A90-C888-44DC-92F5-6F7C3D5A6754}" type="presParOf" srcId="{5D01D139-0B2A-49CB-8F9B-4DA97BD60743}" destId="{314D569E-EED0-45A4-B4F7-1CA6BC9013B1}" srcOrd="0" destOrd="0" presId="urn:microsoft.com/office/officeart/2008/layout/CaptionedPictures"/>
    <dgm:cxn modelId="{4FF03FA5-1ADD-49AD-82A0-7A875A1F4D41}" type="presParOf" srcId="{5D01D139-0B2A-49CB-8F9B-4DA97BD60743}" destId="{7B887A51-3DA2-4545-8F6D-1EBB6022A163}" srcOrd="1" destOrd="0" presId="urn:microsoft.com/office/officeart/2008/layout/CaptionedPictures"/>
    <dgm:cxn modelId="{8BFDEA08-1BD8-45C3-A821-4831C2BE88B6}" type="presParOf" srcId="{5D01D139-0B2A-49CB-8F9B-4DA97BD60743}" destId="{4AB331F5-5D32-48E9-A7B9-16F6751FD723}" srcOrd="2" destOrd="0" presId="urn:microsoft.com/office/officeart/2008/layout/CaptionedPictures"/>
    <dgm:cxn modelId="{514F50A2-2848-404F-9FE2-094CBCDFC128}" type="presParOf" srcId="{4AB331F5-5D32-48E9-A7B9-16F6751FD723}" destId="{213F8B0A-FA23-4B32-B0B0-E790E6A6015C}" srcOrd="0" destOrd="0" presId="urn:microsoft.com/office/officeart/2008/layout/CaptionedPictures"/>
    <dgm:cxn modelId="{22121F18-512C-45A9-BD6F-F8C7BA399F24}" type="presParOf" srcId="{4AB331F5-5D32-48E9-A7B9-16F6751FD723}" destId="{B5698ACA-D7AD-4990-9F1A-E5B240C6011F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B82C99-9125-44DC-A93F-9EF9343BE976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EDF33F16-F1DD-4619-A13C-CD186365C9C2}">
      <dgm:prSet phldrT="[Texte]" custT="1"/>
      <dgm:spPr>
        <a:xfrm>
          <a:off x="6848128" y="964686"/>
          <a:ext cx="1381471" cy="82426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BE" sz="1600" dirty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Orientation</a:t>
          </a:r>
        </a:p>
      </dgm:t>
    </dgm:pt>
    <dgm:pt modelId="{89A2D75D-5D2F-4C5A-A6D3-2847129A4F8A}" type="parTrans" cxnId="{9CF67BBF-36F7-4EDE-AE9F-18AD729267C3}">
      <dgm:prSet/>
      <dgm:spPr/>
      <dgm:t>
        <a:bodyPr/>
        <a:lstStyle/>
        <a:p>
          <a:endParaRPr lang="fr-BE"/>
        </a:p>
      </dgm:t>
    </dgm:pt>
    <dgm:pt modelId="{A4043E89-71CC-4DD5-BF33-4DBFD706B778}" type="sibTrans" cxnId="{9CF67BBF-36F7-4EDE-AE9F-18AD729267C3}">
      <dgm:prSet/>
      <dgm:spPr/>
      <dgm:t>
        <a:bodyPr/>
        <a:lstStyle/>
        <a:p>
          <a:endParaRPr lang="fr-BE"/>
        </a:p>
      </dgm:t>
    </dgm:pt>
    <dgm:pt modelId="{E921EA58-7048-4083-AB6B-4DCEDD482C79}">
      <dgm:prSet phldrT="[Texte]" custT="1"/>
      <dgm:spPr>
        <a:xfrm>
          <a:off x="6826064" y="2404865"/>
          <a:ext cx="1403535" cy="74619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BE" sz="1600" dirty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Remédiation</a:t>
          </a:r>
        </a:p>
      </dgm:t>
    </dgm:pt>
    <dgm:pt modelId="{B47D432D-8C22-4385-A6D6-E0EA4421521C}" type="parTrans" cxnId="{299835EA-61D7-4C83-AB7D-EFB164E34224}">
      <dgm:prSet/>
      <dgm:spPr/>
      <dgm:t>
        <a:bodyPr/>
        <a:lstStyle/>
        <a:p>
          <a:endParaRPr lang="fr-BE"/>
        </a:p>
      </dgm:t>
    </dgm:pt>
    <dgm:pt modelId="{0233D384-ED68-49AA-B76C-53720975F84F}" type="sibTrans" cxnId="{299835EA-61D7-4C83-AB7D-EFB164E34224}">
      <dgm:prSet/>
      <dgm:spPr/>
      <dgm:t>
        <a:bodyPr/>
        <a:lstStyle/>
        <a:p>
          <a:endParaRPr lang="fr-BE"/>
        </a:p>
      </dgm:t>
    </dgm:pt>
    <dgm:pt modelId="{4092B446-94F2-41D4-A208-26B1A9DB3426}" type="pres">
      <dgm:prSet presAssocID="{CEB82C99-9125-44DC-A93F-9EF9343BE976}" presName="Name0" presStyleCnt="0">
        <dgm:presLayoutVars>
          <dgm:resizeHandles/>
        </dgm:presLayoutVars>
      </dgm:prSet>
      <dgm:spPr/>
    </dgm:pt>
    <dgm:pt modelId="{45C17C3A-3A53-4147-8EC9-CED0BE0FF194}" type="pres">
      <dgm:prSet presAssocID="{EDF33F16-F1DD-4619-A13C-CD186365C9C2}" presName="text" presStyleLbl="node1" presStyleIdx="0" presStyleCnt="2" custScaleX="127914" custScaleY="18212" custLinFactX="121377" custLinFactY="-3836" custLinFactNeighborX="200000" custLinFactNeighborY="-100000">
        <dgm:presLayoutVars>
          <dgm:bulletEnabled val="1"/>
        </dgm:presLayoutVars>
      </dgm:prSet>
      <dgm:spPr/>
    </dgm:pt>
    <dgm:pt modelId="{05EED6DB-9D19-4F0C-A1AD-019F1E89A25A}" type="pres">
      <dgm:prSet presAssocID="{A4043E89-71CC-4DD5-BF33-4DBFD706B778}" presName="space" presStyleCnt="0"/>
      <dgm:spPr/>
    </dgm:pt>
    <dgm:pt modelId="{A3F508D1-1FAB-4B7B-B68B-935B7F82E3E1}" type="pres">
      <dgm:prSet presAssocID="{E921EA58-7048-4083-AB6B-4DCEDD482C79}" presName="text" presStyleLbl="node1" presStyleIdx="1" presStyleCnt="2" custScaleX="113417" custScaleY="16487" custLinFactX="100000" custLinFactNeighborX="188891" custLinFactNeighborY="-4552">
        <dgm:presLayoutVars>
          <dgm:bulletEnabled val="1"/>
        </dgm:presLayoutVars>
      </dgm:prSet>
      <dgm:spPr/>
    </dgm:pt>
  </dgm:ptLst>
  <dgm:cxnLst>
    <dgm:cxn modelId="{E0D5006D-1902-48AA-9F03-A571A76C34C5}" type="presOf" srcId="{CEB82C99-9125-44DC-A93F-9EF9343BE976}" destId="{4092B446-94F2-41D4-A208-26B1A9DB3426}" srcOrd="0" destOrd="0" presId="urn:diagrams.loki3.com/VaryingWidthList+Icon"/>
    <dgm:cxn modelId="{5B677F8D-39BB-43B2-B38E-45C83D10CF6C}" type="presOf" srcId="{EDF33F16-F1DD-4619-A13C-CD186365C9C2}" destId="{45C17C3A-3A53-4147-8EC9-CED0BE0FF194}" srcOrd="0" destOrd="0" presId="urn:diagrams.loki3.com/VaryingWidthList+Icon"/>
    <dgm:cxn modelId="{9CF67BBF-36F7-4EDE-AE9F-18AD729267C3}" srcId="{CEB82C99-9125-44DC-A93F-9EF9343BE976}" destId="{EDF33F16-F1DD-4619-A13C-CD186365C9C2}" srcOrd="0" destOrd="0" parTransId="{89A2D75D-5D2F-4C5A-A6D3-2847129A4F8A}" sibTransId="{A4043E89-71CC-4DD5-BF33-4DBFD706B778}"/>
    <dgm:cxn modelId="{299835EA-61D7-4C83-AB7D-EFB164E34224}" srcId="{CEB82C99-9125-44DC-A93F-9EF9343BE976}" destId="{E921EA58-7048-4083-AB6B-4DCEDD482C79}" srcOrd="1" destOrd="0" parTransId="{B47D432D-8C22-4385-A6D6-E0EA4421521C}" sibTransId="{0233D384-ED68-49AA-B76C-53720975F84F}"/>
    <dgm:cxn modelId="{190CF7EA-3E37-45C1-BC72-152BF7D31BF6}" type="presOf" srcId="{E921EA58-7048-4083-AB6B-4DCEDD482C79}" destId="{A3F508D1-1FAB-4B7B-B68B-935B7F82E3E1}" srcOrd="0" destOrd="0" presId="urn:diagrams.loki3.com/VaryingWidthList+Icon"/>
    <dgm:cxn modelId="{72A421DE-A489-4EB5-BD0A-8B2220875C24}" type="presParOf" srcId="{4092B446-94F2-41D4-A208-26B1A9DB3426}" destId="{45C17C3A-3A53-4147-8EC9-CED0BE0FF194}" srcOrd="0" destOrd="0" presId="urn:diagrams.loki3.com/VaryingWidthList+Icon"/>
    <dgm:cxn modelId="{72FA31CA-A462-4880-BDA4-461B01462F12}" type="presParOf" srcId="{4092B446-94F2-41D4-A208-26B1A9DB3426}" destId="{05EED6DB-9D19-4F0C-A1AD-019F1E89A25A}" srcOrd="1" destOrd="0" presId="urn:diagrams.loki3.com/VaryingWidthList+Icon"/>
    <dgm:cxn modelId="{0D3C5568-A4F7-4156-9905-C70E64B0F594}" type="presParOf" srcId="{4092B446-94F2-41D4-A208-26B1A9DB3426}" destId="{A3F508D1-1FAB-4B7B-B68B-935B7F82E3E1}" srcOrd="2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068D36-5372-447D-A1C4-AFE0061DCC3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4C74223-9A48-4771-8C80-1F328E70635C}">
      <dgm:prSet phldrT="[Texte]"/>
      <dgm:spPr>
        <a:xfrm>
          <a:off x="494244" y="1368148"/>
          <a:ext cx="1201052" cy="749768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BE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rPr>
            <a:t>Guidance</a:t>
          </a:r>
        </a:p>
        <a:p>
          <a:r>
            <a:rPr lang="fr-BE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rPr>
            <a:t>+ inscription</a:t>
          </a:r>
        </a:p>
      </dgm:t>
    </dgm:pt>
    <dgm:pt modelId="{FBB1BC5E-6B46-4D0E-8FAC-84E9973197FB}" type="parTrans" cxnId="{E7CCBE54-0B2B-4D68-A2D0-0E093CAAD627}">
      <dgm:prSet/>
      <dgm:spPr/>
      <dgm:t>
        <a:bodyPr/>
        <a:lstStyle/>
        <a:p>
          <a:endParaRPr lang="fr-BE"/>
        </a:p>
      </dgm:t>
    </dgm:pt>
    <dgm:pt modelId="{5B7D4EAC-AFF7-4F73-B297-BE408096E92F}" type="sibTrans" cxnId="{E7CCBE54-0B2B-4D68-A2D0-0E093CAAD627}">
      <dgm:prSet/>
      <dgm:spPr/>
      <dgm:t>
        <a:bodyPr/>
        <a:lstStyle/>
        <a:p>
          <a:endParaRPr lang="fr-BE"/>
        </a:p>
      </dgm:t>
    </dgm:pt>
    <dgm:pt modelId="{98DD4879-A3F6-4A8A-BAFB-41D03B311BC9}">
      <dgm:prSet phldrT="[Texte]" custT="1"/>
      <dgm:spPr>
        <a:xfrm>
          <a:off x="1828367" y="821770"/>
          <a:ext cx="2153850" cy="1842524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fr-BE" sz="1400" dirty="0">
            <a:solidFill>
              <a:srgbClr val="FFFFFF"/>
            </a:solidFill>
            <a:latin typeface="Arial" panose="020B0604020202020204" pitchFamily="34" charset="0"/>
            <a:ea typeface="ＭＳ Ｐゴシック"/>
            <a:cs typeface="Arial" panose="020B0604020202020204" pitchFamily="34" charset="0"/>
          </a:endParaRPr>
        </a:p>
        <a:p>
          <a:pPr algn="ctr"/>
          <a:r>
            <a:rPr lang="fr-BE" sz="14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rPr>
            <a:t>Validation :</a:t>
          </a:r>
        </a:p>
        <a:p>
          <a:pPr algn="ctr"/>
          <a:r>
            <a:rPr lang="fr-BE" sz="14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rPr>
            <a:t>- Accueil</a:t>
          </a:r>
        </a:p>
        <a:p>
          <a:pPr algn="ctr"/>
          <a:r>
            <a:rPr lang="fr-BE" sz="14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rPr>
            <a:t>- Mise en situation </a:t>
          </a:r>
        </a:p>
        <a:p>
          <a:pPr algn="ctr"/>
          <a:r>
            <a:rPr lang="fr-BE" sz="14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rPr>
            <a:t>- Observation</a:t>
          </a:r>
        </a:p>
        <a:p>
          <a:pPr algn="ctr"/>
          <a:r>
            <a:rPr lang="fr-BE" sz="14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rPr>
            <a:t>- Evaluation</a:t>
          </a:r>
        </a:p>
        <a:p>
          <a:pPr algn="ctr"/>
          <a:endParaRPr lang="fr-BE" sz="1100" dirty="0">
            <a:solidFill>
              <a:srgbClr val="FFFFFF"/>
            </a:solidFill>
            <a:latin typeface="Times New Roman"/>
            <a:ea typeface="ＭＳ Ｐゴシック"/>
            <a:cs typeface="+mn-cs"/>
          </a:endParaRPr>
        </a:p>
      </dgm:t>
    </dgm:pt>
    <dgm:pt modelId="{1975FE1A-BFFC-4652-97B4-2A4CBF8A2F56}" type="parTrans" cxnId="{53DC7D55-0994-4260-8778-C44BEF07B38C}">
      <dgm:prSet/>
      <dgm:spPr/>
      <dgm:t>
        <a:bodyPr/>
        <a:lstStyle/>
        <a:p>
          <a:endParaRPr lang="fr-BE"/>
        </a:p>
      </dgm:t>
    </dgm:pt>
    <dgm:pt modelId="{22198462-EFE7-402F-B5C4-5EA815E68A54}" type="sibTrans" cxnId="{53DC7D55-0994-4260-8778-C44BEF07B38C}">
      <dgm:prSet/>
      <dgm:spPr/>
      <dgm:t>
        <a:bodyPr/>
        <a:lstStyle/>
        <a:p>
          <a:endParaRPr lang="fr-BE"/>
        </a:p>
      </dgm:t>
    </dgm:pt>
    <dgm:pt modelId="{F2736027-27E5-42D7-B370-DBE6DDC11B22}">
      <dgm:prSet phldrT="[Texte]"/>
      <dgm:spPr>
        <a:xfrm>
          <a:off x="4115287" y="1397828"/>
          <a:ext cx="1032858" cy="690408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BE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rPr>
            <a:t>Guidance</a:t>
          </a:r>
        </a:p>
      </dgm:t>
    </dgm:pt>
    <dgm:pt modelId="{7628A624-EC4B-4DBB-8FAC-A1F2B710D893}" type="parTrans" cxnId="{10B9C9AA-D5F2-4921-A305-1062F7E7FFA7}">
      <dgm:prSet/>
      <dgm:spPr/>
      <dgm:t>
        <a:bodyPr/>
        <a:lstStyle/>
        <a:p>
          <a:endParaRPr lang="fr-BE"/>
        </a:p>
      </dgm:t>
    </dgm:pt>
    <dgm:pt modelId="{9C2A030A-086C-4370-BAD8-1D73606A00CF}" type="sibTrans" cxnId="{10B9C9AA-D5F2-4921-A305-1062F7E7FFA7}">
      <dgm:prSet/>
      <dgm:spPr/>
      <dgm:t>
        <a:bodyPr/>
        <a:lstStyle/>
        <a:p>
          <a:endParaRPr lang="fr-BE"/>
        </a:p>
      </dgm:t>
    </dgm:pt>
    <dgm:pt modelId="{0598302E-29E2-4369-8319-FF80028BD67F}" type="pres">
      <dgm:prSet presAssocID="{17068D36-5372-447D-A1C4-AFE0061DCC3D}" presName="CompostProcess" presStyleCnt="0">
        <dgm:presLayoutVars>
          <dgm:dir/>
          <dgm:resizeHandles val="exact"/>
        </dgm:presLayoutVars>
      </dgm:prSet>
      <dgm:spPr/>
    </dgm:pt>
    <dgm:pt modelId="{CD237427-CB03-4927-A1A3-0AA341D08FD2}" type="pres">
      <dgm:prSet presAssocID="{17068D36-5372-447D-A1C4-AFE0061DCC3D}" presName="arrow" presStyleLbl="bgShp" presStyleIdx="0" presStyleCnt="1" custScaleX="105200" custLinFactNeighborX="953"/>
      <dgm:spPr>
        <a:xfrm>
          <a:off x="344188" y="0"/>
          <a:ext cx="5045426" cy="3486065"/>
        </a:xfrm>
        <a:prstGeom prst="rightArrow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gm:spPr>
    </dgm:pt>
    <dgm:pt modelId="{CD57AFB6-0250-447F-96A5-56F4E6ABF754}" type="pres">
      <dgm:prSet presAssocID="{17068D36-5372-447D-A1C4-AFE0061DCC3D}" presName="linearProcess" presStyleCnt="0"/>
      <dgm:spPr/>
    </dgm:pt>
    <dgm:pt modelId="{D131A458-9F1D-45EF-A01D-C9D20242B0F9}" type="pres">
      <dgm:prSet presAssocID="{B4C74223-9A48-4771-8C80-1F328E70635C}" presName="textNode" presStyleLbl="node1" presStyleIdx="0" presStyleCnt="3" custScaleX="62047" custScaleY="53769">
        <dgm:presLayoutVars>
          <dgm:bulletEnabled val="1"/>
        </dgm:presLayoutVars>
      </dgm:prSet>
      <dgm:spPr>
        <a:prstGeom prst="roundRect">
          <a:avLst/>
        </a:prstGeom>
      </dgm:spPr>
    </dgm:pt>
    <dgm:pt modelId="{D77B508F-6B43-4E4E-8B7E-B4F0A1233041}" type="pres">
      <dgm:prSet presAssocID="{5B7D4EAC-AFF7-4F73-B297-BE408096E92F}" presName="sibTrans" presStyleCnt="0"/>
      <dgm:spPr/>
    </dgm:pt>
    <dgm:pt modelId="{8B7AF55B-0DB0-463A-8EAA-8D527AD54376}" type="pres">
      <dgm:prSet presAssocID="{98DD4879-A3F6-4A8A-BAFB-41D03B311BC9}" presName="textNode" presStyleLbl="node1" presStyleIdx="1" presStyleCnt="3" custScaleX="111269" custScaleY="156663">
        <dgm:presLayoutVars>
          <dgm:bulletEnabled val="1"/>
        </dgm:presLayoutVars>
      </dgm:prSet>
      <dgm:spPr>
        <a:prstGeom prst="roundRect">
          <a:avLst/>
        </a:prstGeom>
      </dgm:spPr>
    </dgm:pt>
    <dgm:pt modelId="{97158959-C587-4531-B907-DD0E50CCF565}" type="pres">
      <dgm:prSet presAssocID="{22198462-EFE7-402F-B5C4-5EA815E68A54}" presName="sibTrans" presStyleCnt="0"/>
      <dgm:spPr/>
    </dgm:pt>
    <dgm:pt modelId="{77B42F65-D87C-4AE9-856D-7FC4E5337579}" type="pres">
      <dgm:prSet presAssocID="{F2736027-27E5-42D7-B370-DBE6DDC11B22}" presName="textNode" presStyleLbl="node1" presStyleIdx="2" presStyleCnt="3" custScaleX="53358" custScaleY="4951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4FE3524-BCA5-412C-83B2-9E776F290C2E}" type="presOf" srcId="{F2736027-27E5-42D7-B370-DBE6DDC11B22}" destId="{77B42F65-D87C-4AE9-856D-7FC4E5337579}" srcOrd="0" destOrd="0" presId="urn:microsoft.com/office/officeart/2005/8/layout/hProcess9"/>
    <dgm:cxn modelId="{E7CCBE54-0B2B-4D68-A2D0-0E093CAAD627}" srcId="{17068D36-5372-447D-A1C4-AFE0061DCC3D}" destId="{B4C74223-9A48-4771-8C80-1F328E70635C}" srcOrd="0" destOrd="0" parTransId="{FBB1BC5E-6B46-4D0E-8FAC-84E9973197FB}" sibTransId="{5B7D4EAC-AFF7-4F73-B297-BE408096E92F}"/>
    <dgm:cxn modelId="{53DC7D55-0994-4260-8778-C44BEF07B38C}" srcId="{17068D36-5372-447D-A1C4-AFE0061DCC3D}" destId="{98DD4879-A3F6-4A8A-BAFB-41D03B311BC9}" srcOrd="1" destOrd="0" parTransId="{1975FE1A-BFFC-4652-97B4-2A4CBF8A2F56}" sibTransId="{22198462-EFE7-402F-B5C4-5EA815E68A54}"/>
    <dgm:cxn modelId="{18200978-9A6F-4DB5-B849-8B5BD6891E87}" type="presOf" srcId="{B4C74223-9A48-4771-8C80-1F328E70635C}" destId="{D131A458-9F1D-45EF-A01D-C9D20242B0F9}" srcOrd="0" destOrd="0" presId="urn:microsoft.com/office/officeart/2005/8/layout/hProcess9"/>
    <dgm:cxn modelId="{3C90E89C-DB77-449D-A378-41C1A3F6ADD7}" type="presOf" srcId="{17068D36-5372-447D-A1C4-AFE0061DCC3D}" destId="{0598302E-29E2-4369-8319-FF80028BD67F}" srcOrd="0" destOrd="0" presId="urn:microsoft.com/office/officeart/2005/8/layout/hProcess9"/>
    <dgm:cxn modelId="{10B9C9AA-D5F2-4921-A305-1062F7E7FFA7}" srcId="{17068D36-5372-447D-A1C4-AFE0061DCC3D}" destId="{F2736027-27E5-42D7-B370-DBE6DDC11B22}" srcOrd="2" destOrd="0" parTransId="{7628A624-EC4B-4DBB-8FAC-A1F2B710D893}" sibTransId="{9C2A030A-086C-4370-BAD8-1D73606A00CF}"/>
    <dgm:cxn modelId="{530876EA-D296-4EBB-B639-B01756B01DFB}" type="presOf" srcId="{98DD4879-A3F6-4A8A-BAFB-41D03B311BC9}" destId="{8B7AF55B-0DB0-463A-8EAA-8D527AD54376}" srcOrd="0" destOrd="0" presId="urn:microsoft.com/office/officeart/2005/8/layout/hProcess9"/>
    <dgm:cxn modelId="{AE12FB40-3A55-4B5C-8D82-155CF4515D91}" type="presParOf" srcId="{0598302E-29E2-4369-8319-FF80028BD67F}" destId="{CD237427-CB03-4927-A1A3-0AA341D08FD2}" srcOrd="0" destOrd="0" presId="urn:microsoft.com/office/officeart/2005/8/layout/hProcess9"/>
    <dgm:cxn modelId="{BF8BF6F3-C06E-45AF-A7B5-867F6A5A9C57}" type="presParOf" srcId="{0598302E-29E2-4369-8319-FF80028BD67F}" destId="{CD57AFB6-0250-447F-96A5-56F4E6ABF754}" srcOrd="1" destOrd="0" presId="urn:microsoft.com/office/officeart/2005/8/layout/hProcess9"/>
    <dgm:cxn modelId="{968B0034-F283-4962-BBDA-18E99ECF81E3}" type="presParOf" srcId="{CD57AFB6-0250-447F-96A5-56F4E6ABF754}" destId="{D131A458-9F1D-45EF-A01D-C9D20242B0F9}" srcOrd="0" destOrd="0" presId="urn:microsoft.com/office/officeart/2005/8/layout/hProcess9"/>
    <dgm:cxn modelId="{5AF45941-F702-4451-9C76-36A1D976EA32}" type="presParOf" srcId="{CD57AFB6-0250-447F-96A5-56F4E6ABF754}" destId="{D77B508F-6B43-4E4E-8B7E-B4F0A1233041}" srcOrd="1" destOrd="0" presId="urn:microsoft.com/office/officeart/2005/8/layout/hProcess9"/>
    <dgm:cxn modelId="{4E7761AD-8E8C-4757-97A5-8F0339D866D8}" type="presParOf" srcId="{CD57AFB6-0250-447F-96A5-56F4E6ABF754}" destId="{8B7AF55B-0DB0-463A-8EAA-8D527AD54376}" srcOrd="2" destOrd="0" presId="urn:microsoft.com/office/officeart/2005/8/layout/hProcess9"/>
    <dgm:cxn modelId="{CA8F7C4F-418F-4A70-AE10-7C2B7A127CE9}" type="presParOf" srcId="{CD57AFB6-0250-447F-96A5-56F4E6ABF754}" destId="{97158959-C587-4531-B907-DD0E50CCF565}" srcOrd="3" destOrd="0" presId="urn:microsoft.com/office/officeart/2005/8/layout/hProcess9"/>
    <dgm:cxn modelId="{334A1A8F-5B2E-4457-8E2E-17FA34C62927}" type="presParOf" srcId="{CD57AFB6-0250-447F-96A5-56F4E6ABF754}" destId="{77B42F65-D87C-4AE9-856D-7FC4E533757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B82C99-9125-44DC-A93F-9EF9343BE976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EDF33F16-F1DD-4619-A13C-CD186365C9C2}">
      <dgm:prSet phldrT="[Texte]" custT="1"/>
      <dgm:spPr>
        <a:xfrm>
          <a:off x="690986" y="1182931"/>
          <a:ext cx="1282323" cy="70289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BE" sz="1600" dirty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Info - Conseil</a:t>
          </a:r>
        </a:p>
      </dgm:t>
    </dgm:pt>
    <dgm:pt modelId="{89A2D75D-5D2F-4C5A-A6D3-2847129A4F8A}" type="parTrans" cxnId="{9CF67BBF-36F7-4EDE-AE9F-18AD729267C3}">
      <dgm:prSet/>
      <dgm:spPr/>
      <dgm:t>
        <a:bodyPr/>
        <a:lstStyle/>
        <a:p>
          <a:endParaRPr lang="fr-BE"/>
        </a:p>
      </dgm:t>
    </dgm:pt>
    <dgm:pt modelId="{A4043E89-71CC-4DD5-BF33-4DBFD706B778}" type="sibTrans" cxnId="{9CF67BBF-36F7-4EDE-AE9F-18AD729267C3}">
      <dgm:prSet/>
      <dgm:spPr/>
      <dgm:t>
        <a:bodyPr/>
        <a:lstStyle/>
        <a:p>
          <a:endParaRPr lang="fr-BE"/>
        </a:p>
      </dgm:t>
    </dgm:pt>
    <dgm:pt modelId="{E921EA58-7048-4083-AB6B-4DCEDD482C79}">
      <dgm:prSet phldrT="[Texte]" custT="1"/>
      <dgm:spPr>
        <a:xfrm>
          <a:off x="719696" y="2448284"/>
          <a:ext cx="1224903" cy="77705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BE" sz="1600" dirty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Orientation</a:t>
          </a:r>
        </a:p>
      </dgm:t>
    </dgm:pt>
    <dgm:pt modelId="{B47D432D-8C22-4385-A6D6-E0EA4421521C}" type="parTrans" cxnId="{299835EA-61D7-4C83-AB7D-EFB164E34224}">
      <dgm:prSet/>
      <dgm:spPr/>
      <dgm:t>
        <a:bodyPr/>
        <a:lstStyle/>
        <a:p>
          <a:endParaRPr lang="fr-BE"/>
        </a:p>
      </dgm:t>
    </dgm:pt>
    <dgm:pt modelId="{0233D384-ED68-49AA-B76C-53720975F84F}" type="sibTrans" cxnId="{299835EA-61D7-4C83-AB7D-EFB164E34224}">
      <dgm:prSet/>
      <dgm:spPr/>
      <dgm:t>
        <a:bodyPr/>
        <a:lstStyle/>
        <a:p>
          <a:endParaRPr lang="fr-BE"/>
        </a:p>
      </dgm:t>
    </dgm:pt>
    <dgm:pt modelId="{4092B446-94F2-41D4-A208-26B1A9DB3426}" type="pres">
      <dgm:prSet presAssocID="{CEB82C99-9125-44DC-A93F-9EF9343BE976}" presName="Name0" presStyleCnt="0">
        <dgm:presLayoutVars>
          <dgm:resizeHandles/>
        </dgm:presLayoutVars>
      </dgm:prSet>
      <dgm:spPr/>
    </dgm:pt>
    <dgm:pt modelId="{45C17C3A-3A53-4147-8EC9-CED0BE0FF194}" type="pres">
      <dgm:prSet presAssocID="{EDF33F16-F1DD-4619-A13C-CD186365C9C2}" presName="text" presStyleLbl="node1" presStyleIdx="0" presStyleCnt="2" custScaleX="175095" custScaleY="17364">
        <dgm:presLayoutVars>
          <dgm:bulletEnabled val="1"/>
        </dgm:presLayoutVars>
      </dgm:prSet>
      <dgm:spPr/>
    </dgm:pt>
    <dgm:pt modelId="{05EED6DB-9D19-4F0C-A1AD-019F1E89A25A}" type="pres">
      <dgm:prSet presAssocID="{A4043E89-71CC-4DD5-BF33-4DBFD706B778}" presName="space" presStyleCnt="0"/>
      <dgm:spPr/>
    </dgm:pt>
    <dgm:pt modelId="{A3F508D1-1FAB-4B7B-B68B-935B7F82E3E1}" type="pres">
      <dgm:prSet presAssocID="{E921EA58-7048-4083-AB6B-4DCEDD482C79}" presName="text" presStyleLbl="node1" presStyleIdx="1" presStyleCnt="2" custScaleX="126449" custScaleY="16769" custLinFactY="3894" custLinFactNeighborY="100000">
        <dgm:presLayoutVars>
          <dgm:bulletEnabled val="1"/>
        </dgm:presLayoutVars>
      </dgm:prSet>
      <dgm:spPr/>
    </dgm:pt>
  </dgm:ptLst>
  <dgm:cxnLst>
    <dgm:cxn modelId="{A5B5B006-6913-47D0-8B0A-A7546896E4C0}" type="presOf" srcId="{E921EA58-7048-4083-AB6B-4DCEDD482C79}" destId="{A3F508D1-1FAB-4B7B-B68B-935B7F82E3E1}" srcOrd="0" destOrd="0" presId="urn:diagrams.loki3.com/VaryingWidthList+Icon"/>
    <dgm:cxn modelId="{85F7DD4C-7270-4B0D-B0A0-DE0FDA8F9B28}" type="presOf" srcId="{CEB82C99-9125-44DC-A93F-9EF9343BE976}" destId="{4092B446-94F2-41D4-A208-26B1A9DB3426}" srcOrd="0" destOrd="0" presId="urn:diagrams.loki3.com/VaryingWidthList+Icon"/>
    <dgm:cxn modelId="{7DEFD0B8-18BE-4596-9E88-FB11D915D75D}" type="presOf" srcId="{EDF33F16-F1DD-4619-A13C-CD186365C9C2}" destId="{45C17C3A-3A53-4147-8EC9-CED0BE0FF194}" srcOrd="0" destOrd="0" presId="urn:diagrams.loki3.com/VaryingWidthList+Icon"/>
    <dgm:cxn modelId="{9CF67BBF-36F7-4EDE-AE9F-18AD729267C3}" srcId="{CEB82C99-9125-44DC-A93F-9EF9343BE976}" destId="{EDF33F16-F1DD-4619-A13C-CD186365C9C2}" srcOrd="0" destOrd="0" parTransId="{89A2D75D-5D2F-4C5A-A6D3-2847129A4F8A}" sibTransId="{A4043E89-71CC-4DD5-BF33-4DBFD706B778}"/>
    <dgm:cxn modelId="{299835EA-61D7-4C83-AB7D-EFB164E34224}" srcId="{CEB82C99-9125-44DC-A93F-9EF9343BE976}" destId="{E921EA58-7048-4083-AB6B-4DCEDD482C79}" srcOrd="1" destOrd="0" parTransId="{B47D432D-8C22-4385-A6D6-E0EA4421521C}" sibTransId="{0233D384-ED68-49AA-B76C-53720975F84F}"/>
    <dgm:cxn modelId="{CAF78CAB-B54C-4C6F-AE01-6C5683371676}" type="presParOf" srcId="{4092B446-94F2-41D4-A208-26B1A9DB3426}" destId="{45C17C3A-3A53-4147-8EC9-CED0BE0FF194}" srcOrd="0" destOrd="0" presId="urn:diagrams.loki3.com/VaryingWidthList+Icon"/>
    <dgm:cxn modelId="{C21CB215-EB39-490C-9CA8-A0B48D24E43C}" type="presParOf" srcId="{4092B446-94F2-41D4-A208-26B1A9DB3426}" destId="{05EED6DB-9D19-4F0C-A1AD-019F1E89A25A}" srcOrd="1" destOrd="0" presId="urn:diagrams.loki3.com/VaryingWidthList+Icon"/>
    <dgm:cxn modelId="{BD00DA00-C10E-46F8-ACAA-ACC1C10CB99A}" type="presParOf" srcId="{4092B446-94F2-41D4-A208-26B1A9DB3426}" destId="{A3F508D1-1FAB-4B7B-B68B-935B7F82E3E1}" srcOrd="2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BFCF3D-E606-4C77-A88F-A00E49982F43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AE061BD-0A17-41D1-9DCC-42C2365AE5D3}">
      <dgm:prSet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BE" b="1" dirty="0"/>
            <a:t>Statutaire</a:t>
          </a:r>
          <a:endParaRPr lang="fr-BE" dirty="0"/>
        </a:p>
      </dgm:t>
    </dgm:pt>
    <dgm:pt modelId="{4BADCCE2-22D5-47D6-8B06-F6AE5ACC1627}" type="parTrans" cxnId="{0DFE978D-BCC8-4D80-8AAA-376661272D90}">
      <dgm:prSet/>
      <dgm:spPr/>
      <dgm:t>
        <a:bodyPr/>
        <a:lstStyle/>
        <a:p>
          <a:endParaRPr lang="fr-BE"/>
        </a:p>
      </dgm:t>
    </dgm:pt>
    <dgm:pt modelId="{2A020B2A-4F53-4EAE-B55F-AE25CE3BF8A7}" type="sibTrans" cxnId="{0DFE978D-BCC8-4D80-8AAA-376661272D90}">
      <dgm:prSet/>
      <dgm:spPr/>
      <dgm:t>
        <a:bodyPr/>
        <a:lstStyle/>
        <a:p>
          <a:endParaRPr lang="fr-BE"/>
        </a:p>
      </dgm:t>
    </dgm:pt>
    <dgm:pt modelId="{8A84B0E2-1999-47A5-9644-D0ACCFFAE350}">
      <dgm:prSet custT="1"/>
      <dgm:spPr/>
      <dgm:t>
        <a:bodyPr/>
        <a:lstStyle/>
        <a:p>
          <a:r>
            <a:rPr lang="fr-BE" sz="1000" dirty="0"/>
            <a:t>Test de raisonnement abstrait</a:t>
          </a:r>
        </a:p>
      </dgm:t>
    </dgm:pt>
    <dgm:pt modelId="{B56357D2-7C36-4E66-BD02-6C7F196A75B6}" type="parTrans" cxnId="{9231CF81-0212-4252-82DF-19E9548AD477}">
      <dgm:prSet/>
      <dgm:spPr/>
      <dgm:t>
        <a:bodyPr/>
        <a:lstStyle/>
        <a:p>
          <a:endParaRPr lang="fr-BE"/>
        </a:p>
      </dgm:t>
    </dgm:pt>
    <dgm:pt modelId="{84D7CAB0-79F7-4B8D-9ADA-1C99C99E2D23}" type="sibTrans" cxnId="{9231CF81-0212-4252-82DF-19E9548AD477}">
      <dgm:prSet/>
      <dgm:spPr/>
      <dgm:t>
        <a:bodyPr/>
        <a:lstStyle/>
        <a:p>
          <a:endParaRPr lang="fr-BE"/>
        </a:p>
      </dgm:t>
    </dgm:pt>
    <dgm:pt modelId="{916EBA20-2C9F-4023-877D-658CDFFBE9BB}">
      <dgm:prSet custT="1"/>
      <dgm:spPr/>
      <dgm:t>
        <a:bodyPr/>
        <a:lstStyle/>
        <a:p>
          <a:r>
            <a:rPr lang="fr-BE" sz="1000" dirty="0"/>
            <a:t>Test du bac à courrier</a:t>
          </a:r>
        </a:p>
      </dgm:t>
    </dgm:pt>
    <dgm:pt modelId="{B73A06F1-CAFD-46B1-AADC-4E8A3B2D1439}" type="parTrans" cxnId="{FF5A07FC-5424-4B4A-BBE7-8EE3C08E11C1}">
      <dgm:prSet/>
      <dgm:spPr/>
      <dgm:t>
        <a:bodyPr/>
        <a:lstStyle/>
        <a:p>
          <a:endParaRPr lang="fr-BE"/>
        </a:p>
      </dgm:t>
    </dgm:pt>
    <dgm:pt modelId="{84354AEF-E0A5-4BD2-912B-7166E53DBB8E}" type="sibTrans" cxnId="{FF5A07FC-5424-4B4A-BBE7-8EE3C08E11C1}">
      <dgm:prSet/>
      <dgm:spPr/>
      <dgm:t>
        <a:bodyPr/>
        <a:lstStyle/>
        <a:p>
          <a:endParaRPr lang="fr-BE"/>
        </a:p>
      </dgm:t>
    </dgm:pt>
    <dgm:pt modelId="{2DC0DE42-CAAA-43AD-949F-4820905187E6}">
      <dgm:prSet custT="1"/>
      <dgm:spPr/>
      <dgm:t>
        <a:bodyPr/>
        <a:lstStyle/>
        <a:p>
          <a:r>
            <a:rPr lang="fr-BE" sz="800" dirty="0"/>
            <a:t>Gérer les tâches</a:t>
          </a:r>
        </a:p>
      </dgm:t>
    </dgm:pt>
    <dgm:pt modelId="{765C336D-9534-45DC-9EB8-95F9559AC412}" type="parTrans" cxnId="{60C7A686-E390-4B89-A4C8-72F133B592C7}">
      <dgm:prSet/>
      <dgm:spPr/>
      <dgm:t>
        <a:bodyPr/>
        <a:lstStyle/>
        <a:p>
          <a:endParaRPr lang="fr-BE"/>
        </a:p>
      </dgm:t>
    </dgm:pt>
    <dgm:pt modelId="{4E89E554-C14B-47DF-A30E-BB659E2314BD}" type="sibTrans" cxnId="{60C7A686-E390-4B89-A4C8-72F133B592C7}">
      <dgm:prSet/>
      <dgm:spPr/>
      <dgm:t>
        <a:bodyPr/>
        <a:lstStyle/>
        <a:p>
          <a:endParaRPr lang="fr-BE"/>
        </a:p>
      </dgm:t>
    </dgm:pt>
    <dgm:pt modelId="{96229030-2D4B-4317-AD34-1BEBCDA3F3A3}">
      <dgm:prSet custT="1"/>
      <dgm:spPr/>
      <dgm:t>
        <a:bodyPr/>
        <a:lstStyle/>
        <a:p>
          <a:r>
            <a:rPr lang="fr-BE" sz="800" dirty="0"/>
            <a:t>Gérer l’information</a:t>
          </a:r>
        </a:p>
      </dgm:t>
    </dgm:pt>
    <dgm:pt modelId="{4DBE90CE-7305-4D4B-93BD-DF9575F0723A}" type="parTrans" cxnId="{B6A3CD92-4017-4DB8-A1FF-0AA736A76074}">
      <dgm:prSet/>
      <dgm:spPr/>
      <dgm:t>
        <a:bodyPr/>
        <a:lstStyle/>
        <a:p>
          <a:endParaRPr lang="fr-BE"/>
        </a:p>
      </dgm:t>
    </dgm:pt>
    <dgm:pt modelId="{350F8AA5-C5EE-47FF-8CDF-65F5D525FE46}" type="sibTrans" cxnId="{B6A3CD92-4017-4DB8-A1FF-0AA736A76074}">
      <dgm:prSet/>
      <dgm:spPr/>
      <dgm:t>
        <a:bodyPr/>
        <a:lstStyle/>
        <a:p>
          <a:endParaRPr lang="fr-BE"/>
        </a:p>
      </dgm:t>
    </dgm:pt>
    <dgm:pt modelId="{95D27D76-0FE4-43D6-B365-DF8634D94E0F}">
      <dgm:prSet custT="1"/>
      <dgm:spPr/>
      <dgm:t>
        <a:bodyPr/>
        <a:lstStyle/>
        <a:p>
          <a:r>
            <a:rPr lang="fr-BE" sz="1000" dirty="0"/>
            <a:t>Test de jugement situationnel</a:t>
          </a:r>
        </a:p>
      </dgm:t>
    </dgm:pt>
    <dgm:pt modelId="{543E231E-F74A-4B29-B76F-3E3830883DD3}" type="parTrans" cxnId="{53AD4B92-EA35-412A-BA40-260EC018A776}">
      <dgm:prSet/>
      <dgm:spPr/>
      <dgm:t>
        <a:bodyPr/>
        <a:lstStyle/>
        <a:p>
          <a:endParaRPr lang="fr-BE"/>
        </a:p>
      </dgm:t>
    </dgm:pt>
    <dgm:pt modelId="{ECA59087-D5EF-4424-A930-4769FA71C181}" type="sibTrans" cxnId="{53AD4B92-EA35-412A-BA40-260EC018A776}">
      <dgm:prSet/>
      <dgm:spPr/>
      <dgm:t>
        <a:bodyPr/>
        <a:lstStyle/>
        <a:p>
          <a:endParaRPr lang="fr-BE"/>
        </a:p>
      </dgm:t>
    </dgm:pt>
    <dgm:pt modelId="{98B70D0F-9D30-43E1-AAEA-1C1E0C69BAAF}">
      <dgm:prSet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BE" b="1" dirty="0"/>
            <a:t>Contractuel</a:t>
          </a:r>
          <a:endParaRPr lang="fr-BE" dirty="0"/>
        </a:p>
      </dgm:t>
    </dgm:pt>
    <dgm:pt modelId="{CD9F020E-0704-46EF-A82C-B74A85D04F38}" type="parTrans" cxnId="{CFCD5B68-9DD4-4610-B2CD-6A91EEC2741E}">
      <dgm:prSet/>
      <dgm:spPr/>
      <dgm:t>
        <a:bodyPr/>
        <a:lstStyle/>
        <a:p>
          <a:endParaRPr lang="fr-BE"/>
        </a:p>
      </dgm:t>
    </dgm:pt>
    <dgm:pt modelId="{3BE7BC76-0FFC-474D-B9F8-7ECF5C0B3A6B}" type="sibTrans" cxnId="{CFCD5B68-9DD4-4610-B2CD-6A91EEC2741E}">
      <dgm:prSet/>
      <dgm:spPr/>
      <dgm:t>
        <a:bodyPr/>
        <a:lstStyle/>
        <a:p>
          <a:endParaRPr lang="fr-BE"/>
        </a:p>
      </dgm:t>
    </dgm:pt>
    <dgm:pt modelId="{D8C98BAC-11E4-4053-89AB-73106353AA67}">
      <dgm:prSet custT="1"/>
      <dgm:spPr/>
      <dgm:t>
        <a:bodyPr/>
        <a:lstStyle/>
        <a:p>
          <a:r>
            <a:rPr lang="fr-BE" sz="1000" dirty="0"/>
            <a:t>Test anonyme</a:t>
          </a:r>
        </a:p>
      </dgm:t>
    </dgm:pt>
    <dgm:pt modelId="{4A93890E-CF9F-4D36-BE11-495822AB095C}" type="parTrans" cxnId="{A918167E-E5B3-43C1-B367-CC7254EF64A6}">
      <dgm:prSet/>
      <dgm:spPr/>
      <dgm:t>
        <a:bodyPr/>
        <a:lstStyle/>
        <a:p>
          <a:endParaRPr lang="fr-BE"/>
        </a:p>
      </dgm:t>
    </dgm:pt>
    <dgm:pt modelId="{30A25339-C170-48B6-9C0E-16669A3B5983}" type="sibTrans" cxnId="{A918167E-E5B3-43C1-B367-CC7254EF64A6}">
      <dgm:prSet/>
      <dgm:spPr/>
      <dgm:t>
        <a:bodyPr/>
        <a:lstStyle/>
        <a:p>
          <a:endParaRPr lang="fr-BE"/>
        </a:p>
      </dgm:t>
    </dgm:pt>
    <dgm:pt modelId="{A33FF57B-46DE-402F-987E-459E2BD71FA1}" type="pres">
      <dgm:prSet presAssocID="{79BFCF3D-E606-4C77-A88F-A00E49982F4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F130A42-7D7B-4A29-8151-DDE7355D2E06}" type="pres">
      <dgm:prSet presAssocID="{EAE061BD-0A17-41D1-9DCC-42C2365AE5D3}" presName="root" presStyleCnt="0">
        <dgm:presLayoutVars>
          <dgm:chMax/>
          <dgm:chPref val="4"/>
        </dgm:presLayoutVars>
      </dgm:prSet>
      <dgm:spPr/>
    </dgm:pt>
    <dgm:pt modelId="{22404FCD-B5DE-486D-8098-4FA5E2418BFF}" type="pres">
      <dgm:prSet presAssocID="{EAE061BD-0A17-41D1-9DCC-42C2365AE5D3}" presName="rootComposite" presStyleCnt="0">
        <dgm:presLayoutVars/>
      </dgm:prSet>
      <dgm:spPr/>
    </dgm:pt>
    <dgm:pt modelId="{4D6AE8F6-88C9-49BB-B55B-609D3425F13E}" type="pres">
      <dgm:prSet presAssocID="{EAE061BD-0A17-41D1-9DCC-42C2365AE5D3}" presName="rootText" presStyleLbl="node0" presStyleIdx="0" presStyleCnt="2">
        <dgm:presLayoutVars>
          <dgm:chMax/>
          <dgm:chPref val="4"/>
        </dgm:presLayoutVars>
      </dgm:prSet>
      <dgm:spPr/>
    </dgm:pt>
    <dgm:pt modelId="{0A08B092-7CE5-474C-93E2-35D84A15408D}" type="pres">
      <dgm:prSet presAssocID="{EAE061BD-0A17-41D1-9DCC-42C2365AE5D3}" presName="childShape" presStyleCnt="0">
        <dgm:presLayoutVars>
          <dgm:chMax val="0"/>
          <dgm:chPref val="0"/>
        </dgm:presLayoutVars>
      </dgm:prSet>
      <dgm:spPr/>
    </dgm:pt>
    <dgm:pt modelId="{AF630C29-52B5-454B-B9B5-9B8CA9BC9907}" type="pres">
      <dgm:prSet presAssocID="{8A84B0E2-1999-47A5-9644-D0ACCFFAE350}" presName="childComposite" presStyleCnt="0">
        <dgm:presLayoutVars>
          <dgm:chMax val="0"/>
          <dgm:chPref val="0"/>
        </dgm:presLayoutVars>
      </dgm:prSet>
      <dgm:spPr/>
    </dgm:pt>
    <dgm:pt modelId="{EE936AE4-6D06-4FAE-9896-A18D77A75108}" type="pres">
      <dgm:prSet presAssocID="{8A84B0E2-1999-47A5-9644-D0ACCFFAE350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6086420-5323-4B90-A0F6-CE118147C82A}" type="pres">
      <dgm:prSet presAssocID="{8A84B0E2-1999-47A5-9644-D0ACCFFAE350}" presName="childText" presStyleLbl="lnNode1" presStyleIdx="0" presStyleCnt="4" custScaleY="180124">
        <dgm:presLayoutVars>
          <dgm:chMax val="0"/>
          <dgm:chPref val="0"/>
          <dgm:bulletEnabled val="1"/>
        </dgm:presLayoutVars>
      </dgm:prSet>
      <dgm:spPr/>
    </dgm:pt>
    <dgm:pt modelId="{FC97FCBA-347D-46BA-A3B3-76C3699B7676}" type="pres">
      <dgm:prSet presAssocID="{916EBA20-2C9F-4023-877D-658CDFFBE9BB}" presName="childComposite" presStyleCnt="0">
        <dgm:presLayoutVars>
          <dgm:chMax val="0"/>
          <dgm:chPref val="0"/>
        </dgm:presLayoutVars>
      </dgm:prSet>
      <dgm:spPr/>
    </dgm:pt>
    <dgm:pt modelId="{DF4CBEBD-7A0E-4A4A-B926-F3382361F6EA}" type="pres">
      <dgm:prSet presAssocID="{916EBA20-2C9F-4023-877D-658CDFFBE9BB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pe"/>
        </a:ext>
      </dgm:extLst>
    </dgm:pt>
    <dgm:pt modelId="{A34481A7-2471-4587-B6AB-952D9197AE2E}" type="pres">
      <dgm:prSet presAssocID="{916EBA20-2C9F-4023-877D-658CDFFBE9BB}" presName="childText" presStyleLbl="lnNode1" presStyleIdx="1" presStyleCnt="4" custScaleY="180124">
        <dgm:presLayoutVars>
          <dgm:chMax val="0"/>
          <dgm:chPref val="0"/>
          <dgm:bulletEnabled val="1"/>
        </dgm:presLayoutVars>
      </dgm:prSet>
      <dgm:spPr/>
    </dgm:pt>
    <dgm:pt modelId="{B733D644-048D-4351-A359-F38F58EE99AD}" type="pres">
      <dgm:prSet presAssocID="{95D27D76-0FE4-43D6-B365-DF8634D94E0F}" presName="childComposite" presStyleCnt="0">
        <dgm:presLayoutVars>
          <dgm:chMax val="0"/>
          <dgm:chPref val="0"/>
        </dgm:presLayoutVars>
      </dgm:prSet>
      <dgm:spPr/>
    </dgm:pt>
    <dgm:pt modelId="{F98D6923-45F5-4E6C-B257-E95A0D5B2FEE}" type="pres">
      <dgm:prSet presAssocID="{95D27D76-0FE4-43D6-B365-DF8634D94E0F}" presName="Image" presStyleLbl="node1" presStyleIdx="2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e de pensée"/>
        </a:ext>
      </dgm:extLst>
    </dgm:pt>
    <dgm:pt modelId="{13602029-8B49-448E-A399-32AD8EA61121}" type="pres">
      <dgm:prSet presAssocID="{95D27D76-0FE4-43D6-B365-DF8634D94E0F}" presName="childText" presStyleLbl="lnNode1" presStyleIdx="2" presStyleCnt="4" custScaleY="180124">
        <dgm:presLayoutVars>
          <dgm:chMax val="0"/>
          <dgm:chPref val="0"/>
          <dgm:bulletEnabled val="1"/>
        </dgm:presLayoutVars>
      </dgm:prSet>
      <dgm:spPr/>
    </dgm:pt>
    <dgm:pt modelId="{72A09670-04B0-44F4-AEEF-CEE3C9A7D55B}" type="pres">
      <dgm:prSet presAssocID="{98B70D0F-9D30-43E1-AAEA-1C1E0C69BAAF}" presName="root" presStyleCnt="0">
        <dgm:presLayoutVars>
          <dgm:chMax/>
          <dgm:chPref val="4"/>
        </dgm:presLayoutVars>
      </dgm:prSet>
      <dgm:spPr/>
    </dgm:pt>
    <dgm:pt modelId="{6023043B-4F49-4600-A1C7-D36529821B70}" type="pres">
      <dgm:prSet presAssocID="{98B70D0F-9D30-43E1-AAEA-1C1E0C69BAAF}" presName="rootComposite" presStyleCnt="0">
        <dgm:presLayoutVars/>
      </dgm:prSet>
      <dgm:spPr/>
    </dgm:pt>
    <dgm:pt modelId="{E98EAA15-2C97-4E49-8846-77C7C1749104}" type="pres">
      <dgm:prSet presAssocID="{98B70D0F-9D30-43E1-AAEA-1C1E0C69BAAF}" presName="rootText" presStyleLbl="node0" presStyleIdx="1" presStyleCnt="2">
        <dgm:presLayoutVars>
          <dgm:chMax/>
          <dgm:chPref val="4"/>
        </dgm:presLayoutVars>
      </dgm:prSet>
      <dgm:spPr/>
    </dgm:pt>
    <dgm:pt modelId="{C77A8A75-2914-4239-B1A2-658EE158708C}" type="pres">
      <dgm:prSet presAssocID="{98B70D0F-9D30-43E1-AAEA-1C1E0C69BAAF}" presName="childShape" presStyleCnt="0">
        <dgm:presLayoutVars>
          <dgm:chMax val="0"/>
          <dgm:chPref val="0"/>
        </dgm:presLayoutVars>
      </dgm:prSet>
      <dgm:spPr/>
    </dgm:pt>
    <dgm:pt modelId="{50A244A2-2306-4083-9FD8-6F837F3730B4}" type="pres">
      <dgm:prSet presAssocID="{D8C98BAC-11E4-4053-89AB-73106353AA67}" presName="childComposite" presStyleCnt="0">
        <dgm:presLayoutVars>
          <dgm:chMax val="0"/>
          <dgm:chPref val="0"/>
        </dgm:presLayoutVars>
      </dgm:prSet>
      <dgm:spPr/>
    </dgm:pt>
    <dgm:pt modelId="{AC3531D4-A7AA-4FB6-9F9B-F97E6A004FC4}" type="pres">
      <dgm:prSet presAssocID="{D8C98BAC-11E4-4053-89AB-73106353AA67}" presName="Image" presStyleLbl="node1" presStyleIdx="3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e de vérification"/>
        </a:ext>
      </dgm:extLst>
    </dgm:pt>
    <dgm:pt modelId="{013ABE17-4DF7-4E45-AD96-8803A04E3B83}" type="pres">
      <dgm:prSet presAssocID="{D8C98BAC-11E4-4053-89AB-73106353AA67}" presName="childText" presStyleLbl="lnNode1" presStyleIdx="3" presStyleCnt="4" custScaleY="180124">
        <dgm:presLayoutVars>
          <dgm:chMax val="0"/>
          <dgm:chPref val="0"/>
          <dgm:bulletEnabled val="1"/>
        </dgm:presLayoutVars>
      </dgm:prSet>
      <dgm:spPr/>
    </dgm:pt>
  </dgm:ptLst>
  <dgm:cxnLst>
    <dgm:cxn modelId="{1A156714-6A27-4C79-88D6-4E9B4A1DD99F}" type="presOf" srcId="{8A84B0E2-1999-47A5-9644-D0ACCFFAE350}" destId="{16086420-5323-4B90-A0F6-CE118147C82A}" srcOrd="0" destOrd="0" presId="urn:microsoft.com/office/officeart/2008/layout/PictureAccentList"/>
    <dgm:cxn modelId="{7484CC1F-2FC8-4FF8-908E-794DBC38FFBC}" type="presOf" srcId="{916EBA20-2C9F-4023-877D-658CDFFBE9BB}" destId="{A34481A7-2471-4587-B6AB-952D9197AE2E}" srcOrd="0" destOrd="0" presId="urn:microsoft.com/office/officeart/2008/layout/PictureAccentList"/>
    <dgm:cxn modelId="{34CA7538-0615-40BF-9832-2B3916492763}" type="presOf" srcId="{2DC0DE42-CAAA-43AD-949F-4820905187E6}" destId="{A34481A7-2471-4587-B6AB-952D9197AE2E}" srcOrd="0" destOrd="1" presId="urn:microsoft.com/office/officeart/2008/layout/PictureAccentList"/>
    <dgm:cxn modelId="{CFCD5B68-9DD4-4610-B2CD-6A91EEC2741E}" srcId="{79BFCF3D-E606-4C77-A88F-A00E49982F43}" destId="{98B70D0F-9D30-43E1-AAEA-1C1E0C69BAAF}" srcOrd="1" destOrd="0" parTransId="{CD9F020E-0704-46EF-A82C-B74A85D04F38}" sibTransId="{3BE7BC76-0FFC-474D-B9F8-7ECF5C0B3A6B}"/>
    <dgm:cxn modelId="{B638E875-B15F-43BC-A8B9-7CE035AEFF4D}" type="presOf" srcId="{79BFCF3D-E606-4C77-A88F-A00E49982F43}" destId="{A33FF57B-46DE-402F-987E-459E2BD71FA1}" srcOrd="0" destOrd="0" presId="urn:microsoft.com/office/officeart/2008/layout/PictureAccentList"/>
    <dgm:cxn modelId="{A918167E-E5B3-43C1-B367-CC7254EF64A6}" srcId="{98B70D0F-9D30-43E1-AAEA-1C1E0C69BAAF}" destId="{D8C98BAC-11E4-4053-89AB-73106353AA67}" srcOrd="0" destOrd="0" parTransId="{4A93890E-CF9F-4D36-BE11-495822AB095C}" sibTransId="{30A25339-C170-48B6-9C0E-16669A3B5983}"/>
    <dgm:cxn modelId="{9231CF81-0212-4252-82DF-19E9548AD477}" srcId="{EAE061BD-0A17-41D1-9DCC-42C2365AE5D3}" destId="{8A84B0E2-1999-47A5-9644-D0ACCFFAE350}" srcOrd="0" destOrd="0" parTransId="{B56357D2-7C36-4E66-BD02-6C7F196A75B6}" sibTransId="{84D7CAB0-79F7-4B8D-9ADA-1C99C99E2D23}"/>
    <dgm:cxn modelId="{60C7A686-E390-4B89-A4C8-72F133B592C7}" srcId="{916EBA20-2C9F-4023-877D-658CDFFBE9BB}" destId="{2DC0DE42-CAAA-43AD-949F-4820905187E6}" srcOrd="0" destOrd="0" parTransId="{765C336D-9534-45DC-9EB8-95F9559AC412}" sibTransId="{4E89E554-C14B-47DF-A30E-BB659E2314BD}"/>
    <dgm:cxn modelId="{70D42389-24D5-4775-B743-218623C5889F}" type="presOf" srcId="{D8C98BAC-11E4-4053-89AB-73106353AA67}" destId="{013ABE17-4DF7-4E45-AD96-8803A04E3B83}" srcOrd="0" destOrd="0" presId="urn:microsoft.com/office/officeart/2008/layout/PictureAccentList"/>
    <dgm:cxn modelId="{0DFE978D-BCC8-4D80-8AAA-376661272D90}" srcId="{79BFCF3D-E606-4C77-A88F-A00E49982F43}" destId="{EAE061BD-0A17-41D1-9DCC-42C2365AE5D3}" srcOrd="0" destOrd="0" parTransId="{4BADCCE2-22D5-47D6-8B06-F6AE5ACC1627}" sibTransId="{2A020B2A-4F53-4EAE-B55F-AE25CE3BF8A7}"/>
    <dgm:cxn modelId="{53AD4B92-EA35-412A-BA40-260EC018A776}" srcId="{EAE061BD-0A17-41D1-9DCC-42C2365AE5D3}" destId="{95D27D76-0FE4-43D6-B365-DF8634D94E0F}" srcOrd="2" destOrd="0" parTransId="{543E231E-F74A-4B29-B76F-3E3830883DD3}" sibTransId="{ECA59087-D5EF-4424-A930-4769FA71C181}"/>
    <dgm:cxn modelId="{B6A3CD92-4017-4DB8-A1FF-0AA736A76074}" srcId="{916EBA20-2C9F-4023-877D-658CDFFBE9BB}" destId="{96229030-2D4B-4317-AD34-1BEBCDA3F3A3}" srcOrd="1" destOrd="0" parTransId="{4DBE90CE-7305-4D4B-93BD-DF9575F0723A}" sibTransId="{350F8AA5-C5EE-47FF-8CDF-65F5D525FE46}"/>
    <dgm:cxn modelId="{9B1D20B7-6D44-4C25-B10C-A71CCBCDC5EE}" type="presOf" srcId="{95D27D76-0FE4-43D6-B365-DF8634D94E0F}" destId="{13602029-8B49-448E-A399-32AD8EA61121}" srcOrd="0" destOrd="0" presId="urn:microsoft.com/office/officeart/2008/layout/PictureAccentList"/>
    <dgm:cxn modelId="{5A4DB0C6-0E6F-4E7B-8A11-8C886A3A4727}" type="presOf" srcId="{EAE061BD-0A17-41D1-9DCC-42C2365AE5D3}" destId="{4D6AE8F6-88C9-49BB-B55B-609D3425F13E}" srcOrd="0" destOrd="0" presId="urn:microsoft.com/office/officeart/2008/layout/PictureAccentList"/>
    <dgm:cxn modelId="{841549D2-41D5-44B4-8DAB-127F4D1FD92D}" type="presOf" srcId="{96229030-2D4B-4317-AD34-1BEBCDA3F3A3}" destId="{A34481A7-2471-4587-B6AB-952D9197AE2E}" srcOrd="0" destOrd="2" presId="urn:microsoft.com/office/officeart/2008/layout/PictureAccentList"/>
    <dgm:cxn modelId="{09E924D9-A334-4532-A233-9FBEE1A85079}" type="presOf" srcId="{98B70D0F-9D30-43E1-AAEA-1C1E0C69BAAF}" destId="{E98EAA15-2C97-4E49-8846-77C7C1749104}" srcOrd="0" destOrd="0" presId="urn:microsoft.com/office/officeart/2008/layout/PictureAccentList"/>
    <dgm:cxn modelId="{FF5A07FC-5424-4B4A-BBE7-8EE3C08E11C1}" srcId="{EAE061BD-0A17-41D1-9DCC-42C2365AE5D3}" destId="{916EBA20-2C9F-4023-877D-658CDFFBE9BB}" srcOrd="1" destOrd="0" parTransId="{B73A06F1-CAFD-46B1-AADC-4E8A3B2D1439}" sibTransId="{84354AEF-E0A5-4BD2-912B-7166E53DBB8E}"/>
    <dgm:cxn modelId="{8D16FEAA-F84C-4E11-8B5C-BDFE8813D4FB}" type="presParOf" srcId="{A33FF57B-46DE-402F-987E-459E2BD71FA1}" destId="{7F130A42-7D7B-4A29-8151-DDE7355D2E06}" srcOrd="0" destOrd="0" presId="urn:microsoft.com/office/officeart/2008/layout/PictureAccentList"/>
    <dgm:cxn modelId="{A20E0F4E-7967-4583-8E6E-24945CB66569}" type="presParOf" srcId="{7F130A42-7D7B-4A29-8151-DDE7355D2E06}" destId="{22404FCD-B5DE-486D-8098-4FA5E2418BFF}" srcOrd="0" destOrd="0" presId="urn:microsoft.com/office/officeart/2008/layout/PictureAccentList"/>
    <dgm:cxn modelId="{CEDDE97D-B53B-4891-92E5-C572AC00042E}" type="presParOf" srcId="{22404FCD-B5DE-486D-8098-4FA5E2418BFF}" destId="{4D6AE8F6-88C9-49BB-B55B-609D3425F13E}" srcOrd="0" destOrd="0" presId="urn:microsoft.com/office/officeart/2008/layout/PictureAccentList"/>
    <dgm:cxn modelId="{07AF16ED-749D-40A5-A76E-95D6A984F5E7}" type="presParOf" srcId="{7F130A42-7D7B-4A29-8151-DDE7355D2E06}" destId="{0A08B092-7CE5-474C-93E2-35D84A15408D}" srcOrd="1" destOrd="0" presId="urn:microsoft.com/office/officeart/2008/layout/PictureAccentList"/>
    <dgm:cxn modelId="{5A767A57-D5BE-4381-8DB7-91A385940F66}" type="presParOf" srcId="{0A08B092-7CE5-474C-93E2-35D84A15408D}" destId="{AF630C29-52B5-454B-B9B5-9B8CA9BC9907}" srcOrd="0" destOrd="0" presId="urn:microsoft.com/office/officeart/2008/layout/PictureAccentList"/>
    <dgm:cxn modelId="{FACBE122-5094-4D95-B597-AF12D91BD13A}" type="presParOf" srcId="{AF630C29-52B5-454B-B9B5-9B8CA9BC9907}" destId="{EE936AE4-6D06-4FAE-9896-A18D77A75108}" srcOrd="0" destOrd="0" presId="urn:microsoft.com/office/officeart/2008/layout/PictureAccentList"/>
    <dgm:cxn modelId="{64ED22B8-BF9E-4045-994D-65AC26861C31}" type="presParOf" srcId="{AF630C29-52B5-454B-B9B5-9B8CA9BC9907}" destId="{16086420-5323-4B90-A0F6-CE118147C82A}" srcOrd="1" destOrd="0" presId="urn:microsoft.com/office/officeart/2008/layout/PictureAccentList"/>
    <dgm:cxn modelId="{C963E031-6B7F-455B-A6B7-4452C90CCA95}" type="presParOf" srcId="{0A08B092-7CE5-474C-93E2-35D84A15408D}" destId="{FC97FCBA-347D-46BA-A3B3-76C3699B7676}" srcOrd="1" destOrd="0" presId="urn:microsoft.com/office/officeart/2008/layout/PictureAccentList"/>
    <dgm:cxn modelId="{A5276B79-65D9-4B02-8B29-57E463D4E36E}" type="presParOf" srcId="{FC97FCBA-347D-46BA-A3B3-76C3699B7676}" destId="{DF4CBEBD-7A0E-4A4A-B926-F3382361F6EA}" srcOrd="0" destOrd="0" presId="urn:microsoft.com/office/officeart/2008/layout/PictureAccentList"/>
    <dgm:cxn modelId="{E62E7324-3B5A-434A-9BA6-4ACFA8E3DFE7}" type="presParOf" srcId="{FC97FCBA-347D-46BA-A3B3-76C3699B7676}" destId="{A34481A7-2471-4587-B6AB-952D9197AE2E}" srcOrd="1" destOrd="0" presId="urn:microsoft.com/office/officeart/2008/layout/PictureAccentList"/>
    <dgm:cxn modelId="{DA901389-A22A-4EE4-ABB2-91184C24EB95}" type="presParOf" srcId="{0A08B092-7CE5-474C-93E2-35D84A15408D}" destId="{B733D644-048D-4351-A359-F38F58EE99AD}" srcOrd="2" destOrd="0" presId="urn:microsoft.com/office/officeart/2008/layout/PictureAccentList"/>
    <dgm:cxn modelId="{08AE7B47-1A7A-494A-B1A8-185D9811CA01}" type="presParOf" srcId="{B733D644-048D-4351-A359-F38F58EE99AD}" destId="{F98D6923-45F5-4E6C-B257-E95A0D5B2FEE}" srcOrd="0" destOrd="0" presId="urn:microsoft.com/office/officeart/2008/layout/PictureAccentList"/>
    <dgm:cxn modelId="{D42D2E00-1896-4B5C-97EC-62783111A22A}" type="presParOf" srcId="{B733D644-048D-4351-A359-F38F58EE99AD}" destId="{13602029-8B49-448E-A399-32AD8EA61121}" srcOrd="1" destOrd="0" presId="urn:microsoft.com/office/officeart/2008/layout/PictureAccentList"/>
    <dgm:cxn modelId="{256F5D84-2D7A-4838-8BE3-FC64D122B995}" type="presParOf" srcId="{A33FF57B-46DE-402F-987E-459E2BD71FA1}" destId="{72A09670-04B0-44F4-AEEF-CEE3C9A7D55B}" srcOrd="1" destOrd="0" presId="urn:microsoft.com/office/officeart/2008/layout/PictureAccentList"/>
    <dgm:cxn modelId="{7BE93286-93B0-4579-A0C3-06916623CD6E}" type="presParOf" srcId="{72A09670-04B0-44F4-AEEF-CEE3C9A7D55B}" destId="{6023043B-4F49-4600-A1C7-D36529821B70}" srcOrd="0" destOrd="0" presId="urn:microsoft.com/office/officeart/2008/layout/PictureAccentList"/>
    <dgm:cxn modelId="{E46BA9D5-2502-4B3C-BDF0-ABB5D41C780A}" type="presParOf" srcId="{6023043B-4F49-4600-A1C7-D36529821B70}" destId="{E98EAA15-2C97-4E49-8846-77C7C1749104}" srcOrd="0" destOrd="0" presId="urn:microsoft.com/office/officeart/2008/layout/PictureAccentList"/>
    <dgm:cxn modelId="{26177E29-77C5-42E4-837E-8B70B8B74B0A}" type="presParOf" srcId="{72A09670-04B0-44F4-AEEF-CEE3C9A7D55B}" destId="{C77A8A75-2914-4239-B1A2-658EE158708C}" srcOrd="1" destOrd="0" presId="urn:microsoft.com/office/officeart/2008/layout/PictureAccentList"/>
    <dgm:cxn modelId="{CB8160C0-EEBA-40B3-801B-24100DF02CE1}" type="presParOf" srcId="{C77A8A75-2914-4239-B1A2-658EE158708C}" destId="{50A244A2-2306-4083-9FD8-6F837F3730B4}" srcOrd="0" destOrd="0" presId="urn:microsoft.com/office/officeart/2008/layout/PictureAccentList"/>
    <dgm:cxn modelId="{1D9DCA7E-FABF-4C5B-BD3D-390234FB5D83}" type="presParOf" srcId="{50A244A2-2306-4083-9FD8-6F837F3730B4}" destId="{AC3531D4-A7AA-4FB6-9F9B-F97E6A004FC4}" srcOrd="0" destOrd="0" presId="urn:microsoft.com/office/officeart/2008/layout/PictureAccentList"/>
    <dgm:cxn modelId="{5D2B5E1E-6AD0-415A-8E96-E4FE4E1CAEC1}" type="presParOf" srcId="{50A244A2-2306-4083-9FD8-6F837F3730B4}" destId="{013ABE17-4DF7-4E45-AD96-8803A04E3B8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881D9-6846-4CD6-8E63-D1726658632E}">
      <dsp:nvSpPr>
        <dsp:cNvPr id="0" name=""/>
        <dsp:cNvSpPr/>
      </dsp:nvSpPr>
      <dsp:spPr>
        <a:xfrm rot="10800000">
          <a:off x="1130261" y="2005"/>
          <a:ext cx="4104513" cy="3856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07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La Cité des métiers</a:t>
          </a:r>
        </a:p>
      </dsp:txBody>
      <dsp:txXfrm rot="10800000">
        <a:off x="1226679" y="2005"/>
        <a:ext cx="4008095" cy="385672"/>
      </dsp:txXfrm>
    </dsp:sp>
    <dsp:sp modelId="{AB61A6C9-CEF2-4F3E-8A60-88AC969B2517}">
      <dsp:nvSpPr>
        <dsp:cNvPr id="0" name=""/>
        <dsp:cNvSpPr/>
      </dsp:nvSpPr>
      <dsp:spPr>
        <a:xfrm>
          <a:off x="937425" y="2005"/>
          <a:ext cx="385672" cy="38567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F2E8B-A4E6-41B8-B4D0-E1C04057E690}">
      <dsp:nvSpPr>
        <dsp:cNvPr id="0" name=""/>
        <dsp:cNvSpPr/>
      </dsp:nvSpPr>
      <dsp:spPr>
        <a:xfrm rot="10800000">
          <a:off x="1130261" y="502803"/>
          <a:ext cx="4104513" cy="3856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07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talent.brussels</a:t>
          </a:r>
        </a:p>
      </dsp:txBody>
      <dsp:txXfrm rot="10800000">
        <a:off x="1226679" y="502803"/>
        <a:ext cx="4008095" cy="385672"/>
      </dsp:txXfrm>
    </dsp:sp>
    <dsp:sp modelId="{710A0BD7-1FAD-4847-9D4A-09091C5A6B5C}">
      <dsp:nvSpPr>
        <dsp:cNvPr id="0" name=""/>
        <dsp:cNvSpPr/>
      </dsp:nvSpPr>
      <dsp:spPr>
        <a:xfrm>
          <a:off x="937425" y="502803"/>
          <a:ext cx="385672" cy="38567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D53C7-2463-4576-B876-A81E0AC24FF4}">
      <dsp:nvSpPr>
        <dsp:cNvPr id="0" name=""/>
        <dsp:cNvSpPr/>
      </dsp:nvSpPr>
      <dsp:spPr>
        <a:xfrm rot="10800000">
          <a:off x="1130261" y="1003601"/>
          <a:ext cx="4104513" cy="3856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07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La fonction publique bruxelloise</a:t>
          </a:r>
        </a:p>
      </dsp:txBody>
      <dsp:txXfrm rot="10800000">
        <a:off x="1226679" y="1003601"/>
        <a:ext cx="4008095" cy="385672"/>
      </dsp:txXfrm>
    </dsp:sp>
    <dsp:sp modelId="{1964FAB7-9760-4738-B675-5D8E95E5E79E}">
      <dsp:nvSpPr>
        <dsp:cNvPr id="0" name=""/>
        <dsp:cNvSpPr/>
      </dsp:nvSpPr>
      <dsp:spPr>
        <a:xfrm>
          <a:off x="937425" y="1003601"/>
          <a:ext cx="385672" cy="38567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CF4E2-639E-49C8-B76E-7A820B963193}">
      <dsp:nvSpPr>
        <dsp:cNvPr id="0" name=""/>
        <dsp:cNvSpPr/>
      </dsp:nvSpPr>
      <dsp:spPr>
        <a:xfrm rot="10800000">
          <a:off x="1130261" y="1504399"/>
          <a:ext cx="4104513" cy="3856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07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La carte d’accès</a:t>
          </a:r>
        </a:p>
      </dsp:txBody>
      <dsp:txXfrm rot="10800000">
        <a:off x="1226679" y="1504399"/>
        <a:ext cx="4008095" cy="385672"/>
      </dsp:txXfrm>
    </dsp:sp>
    <dsp:sp modelId="{14B83FB7-FF60-4D00-AE20-4E0886ED6B25}">
      <dsp:nvSpPr>
        <dsp:cNvPr id="0" name=""/>
        <dsp:cNvSpPr/>
      </dsp:nvSpPr>
      <dsp:spPr>
        <a:xfrm>
          <a:off x="937425" y="1504399"/>
          <a:ext cx="385672" cy="385672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36000" r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62E3E-9096-4ED6-BF5E-1A5249DF89F6}">
      <dsp:nvSpPr>
        <dsp:cNvPr id="0" name=""/>
        <dsp:cNvSpPr/>
      </dsp:nvSpPr>
      <dsp:spPr>
        <a:xfrm rot="10800000">
          <a:off x="1130261" y="2005198"/>
          <a:ext cx="4104513" cy="3856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07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La validation des compétences</a:t>
          </a:r>
        </a:p>
      </dsp:txBody>
      <dsp:txXfrm rot="10800000">
        <a:off x="1226679" y="2005198"/>
        <a:ext cx="4008095" cy="385672"/>
      </dsp:txXfrm>
    </dsp:sp>
    <dsp:sp modelId="{E8DDBD78-0A7B-4F55-B641-DC5276E8048D}">
      <dsp:nvSpPr>
        <dsp:cNvPr id="0" name=""/>
        <dsp:cNvSpPr/>
      </dsp:nvSpPr>
      <dsp:spPr>
        <a:xfrm>
          <a:off x="937425" y="2005198"/>
          <a:ext cx="385672" cy="38567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271B4-DEBF-4EE8-B4CE-1498E08DE8C5}">
      <dsp:nvSpPr>
        <dsp:cNvPr id="0" name=""/>
        <dsp:cNvSpPr/>
      </dsp:nvSpPr>
      <dsp:spPr>
        <a:xfrm rot="10800000">
          <a:off x="1130261" y="2505996"/>
          <a:ext cx="4104513" cy="3856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07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Procédure de sélection</a:t>
          </a:r>
        </a:p>
      </dsp:txBody>
      <dsp:txXfrm rot="10800000">
        <a:off x="1226679" y="2505996"/>
        <a:ext cx="4008095" cy="385672"/>
      </dsp:txXfrm>
    </dsp:sp>
    <dsp:sp modelId="{9D1104DB-E23E-4174-997B-7201958A1B58}">
      <dsp:nvSpPr>
        <dsp:cNvPr id="0" name=""/>
        <dsp:cNvSpPr/>
      </dsp:nvSpPr>
      <dsp:spPr>
        <a:xfrm>
          <a:off x="937425" y="2505996"/>
          <a:ext cx="385672" cy="385672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81E19-E51F-4D86-B61B-94114D6842B0}">
      <dsp:nvSpPr>
        <dsp:cNvPr id="0" name=""/>
        <dsp:cNvSpPr/>
      </dsp:nvSpPr>
      <dsp:spPr>
        <a:xfrm rot="10800000">
          <a:off x="1130261" y="3006794"/>
          <a:ext cx="4104513" cy="3856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07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Mythes sur la FP</a:t>
          </a:r>
        </a:p>
      </dsp:txBody>
      <dsp:txXfrm rot="10800000">
        <a:off x="1226679" y="3006794"/>
        <a:ext cx="4008095" cy="385672"/>
      </dsp:txXfrm>
    </dsp:sp>
    <dsp:sp modelId="{82C36E36-768A-437F-9572-A4F03BFC4584}">
      <dsp:nvSpPr>
        <dsp:cNvPr id="0" name=""/>
        <dsp:cNvSpPr/>
      </dsp:nvSpPr>
      <dsp:spPr>
        <a:xfrm>
          <a:off x="937425" y="3006794"/>
          <a:ext cx="385672" cy="38567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97015-9956-412D-A1F7-7481863BEFAF}">
      <dsp:nvSpPr>
        <dsp:cNvPr id="0" name=""/>
        <dsp:cNvSpPr/>
      </dsp:nvSpPr>
      <dsp:spPr>
        <a:xfrm>
          <a:off x="0" y="268035"/>
          <a:ext cx="6172199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31" tIns="333248" rIns="4790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/>
            <a:t>Statutaire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 dirty="0"/>
            <a:t>Contractuel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/>
            <a:t>Mandataire</a:t>
          </a:r>
        </a:p>
      </dsp:txBody>
      <dsp:txXfrm>
        <a:off x="0" y="268035"/>
        <a:ext cx="6172199" cy="1159200"/>
      </dsp:txXfrm>
    </dsp:sp>
    <dsp:sp modelId="{4E859D41-D5F8-44A8-801B-8A8739598C6E}">
      <dsp:nvSpPr>
        <dsp:cNvPr id="0" name=""/>
        <dsp:cNvSpPr/>
      </dsp:nvSpPr>
      <dsp:spPr>
        <a:xfrm>
          <a:off x="308610" y="31875"/>
          <a:ext cx="43205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/>
            <a:t>3 types de statut</a:t>
          </a:r>
        </a:p>
      </dsp:txBody>
      <dsp:txXfrm>
        <a:off x="331667" y="54932"/>
        <a:ext cx="4274426" cy="426206"/>
      </dsp:txXfrm>
    </dsp:sp>
    <dsp:sp modelId="{89A39A99-ADA4-46E3-97BD-D6DCE30E9CC8}">
      <dsp:nvSpPr>
        <dsp:cNvPr id="0" name=""/>
        <dsp:cNvSpPr/>
      </dsp:nvSpPr>
      <dsp:spPr>
        <a:xfrm>
          <a:off x="0" y="1749795"/>
          <a:ext cx="6172199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31" tIns="333248" rIns="4790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/>
            <a:t>A: Master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/>
            <a:t>B: Bachelier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 dirty="0"/>
            <a:t>C: Diplôme de l’enseignement secondaire supérieur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 dirty="0"/>
            <a:t>D: Diplôme de l’enseignement secondaire inférieur ou aucun diplôme.</a:t>
          </a:r>
        </a:p>
      </dsp:txBody>
      <dsp:txXfrm>
        <a:off x="0" y="1749795"/>
        <a:ext cx="6172199" cy="1612800"/>
      </dsp:txXfrm>
    </dsp:sp>
    <dsp:sp modelId="{469CEAC3-26E3-4011-9419-7402D5E2AF58}">
      <dsp:nvSpPr>
        <dsp:cNvPr id="0" name=""/>
        <dsp:cNvSpPr/>
      </dsp:nvSpPr>
      <dsp:spPr>
        <a:xfrm>
          <a:off x="308610" y="1513636"/>
          <a:ext cx="43205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/>
            <a:t>4 niveaux d’études</a:t>
          </a:r>
        </a:p>
      </dsp:txBody>
      <dsp:txXfrm>
        <a:off x="331667" y="1536693"/>
        <a:ext cx="4274426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1A52A-BB14-4489-B20F-27ACACCDE691}">
      <dsp:nvSpPr>
        <dsp:cNvPr id="0" name=""/>
        <dsp:cNvSpPr/>
      </dsp:nvSpPr>
      <dsp:spPr>
        <a:xfrm>
          <a:off x="196" y="638120"/>
          <a:ext cx="1800495" cy="21182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A2F62-253E-41C8-A43B-A03FF373C537}">
      <dsp:nvSpPr>
        <dsp:cNvPr id="0" name=""/>
        <dsp:cNvSpPr/>
      </dsp:nvSpPr>
      <dsp:spPr>
        <a:xfrm>
          <a:off x="90221" y="722850"/>
          <a:ext cx="1620446" cy="137684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1B617-8480-4740-B8FD-498CE3000767}">
      <dsp:nvSpPr>
        <dsp:cNvPr id="0" name=""/>
        <dsp:cNvSpPr/>
      </dsp:nvSpPr>
      <dsp:spPr>
        <a:xfrm>
          <a:off x="90221" y="2099699"/>
          <a:ext cx="1620446" cy="571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Carte d’accès</a:t>
          </a:r>
        </a:p>
      </dsp:txBody>
      <dsp:txXfrm>
        <a:off x="90221" y="2099699"/>
        <a:ext cx="1620446" cy="571922"/>
      </dsp:txXfrm>
    </dsp:sp>
    <dsp:sp modelId="{E57C09E7-0B5A-48A4-9482-F66094BC9D25}">
      <dsp:nvSpPr>
        <dsp:cNvPr id="0" name=""/>
        <dsp:cNvSpPr/>
      </dsp:nvSpPr>
      <dsp:spPr>
        <a:xfrm>
          <a:off x="2185852" y="638120"/>
          <a:ext cx="1800495" cy="21182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D54DC-6500-4F9A-94F3-3670394A0E48}">
      <dsp:nvSpPr>
        <dsp:cNvPr id="0" name=""/>
        <dsp:cNvSpPr/>
      </dsp:nvSpPr>
      <dsp:spPr>
        <a:xfrm>
          <a:off x="2275876" y="722850"/>
          <a:ext cx="1620446" cy="137684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6B8EF-2374-4B4B-BBA5-7CA0785C8F24}">
      <dsp:nvSpPr>
        <dsp:cNvPr id="0" name=""/>
        <dsp:cNvSpPr/>
      </dsp:nvSpPr>
      <dsp:spPr>
        <a:xfrm>
          <a:off x="2275876" y="2099699"/>
          <a:ext cx="1620446" cy="571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Validation des compétences</a:t>
          </a:r>
        </a:p>
      </dsp:txBody>
      <dsp:txXfrm>
        <a:off x="2275876" y="2099699"/>
        <a:ext cx="1620446" cy="571922"/>
      </dsp:txXfrm>
    </dsp:sp>
    <dsp:sp modelId="{314D569E-EED0-45A4-B4F7-1CA6BC9013B1}">
      <dsp:nvSpPr>
        <dsp:cNvPr id="0" name=""/>
        <dsp:cNvSpPr/>
      </dsp:nvSpPr>
      <dsp:spPr>
        <a:xfrm>
          <a:off x="4371507" y="638120"/>
          <a:ext cx="1800495" cy="21182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87A51-3DA2-4545-8F6D-1EBB6022A163}">
      <dsp:nvSpPr>
        <dsp:cNvPr id="0" name=""/>
        <dsp:cNvSpPr/>
      </dsp:nvSpPr>
      <dsp:spPr>
        <a:xfrm>
          <a:off x="4461532" y="722850"/>
          <a:ext cx="1620446" cy="13768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98ACA-D7AD-4990-9F1A-E5B240C6011F}">
      <dsp:nvSpPr>
        <dsp:cNvPr id="0" name=""/>
        <dsp:cNvSpPr/>
      </dsp:nvSpPr>
      <dsp:spPr>
        <a:xfrm>
          <a:off x="4461532" y="2099699"/>
          <a:ext cx="1620446" cy="571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Formations certifiées</a:t>
          </a:r>
        </a:p>
      </dsp:txBody>
      <dsp:txXfrm>
        <a:off x="4461532" y="2099699"/>
        <a:ext cx="1620446" cy="5719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17C3A-3A53-4147-8EC9-CED0BE0FF194}">
      <dsp:nvSpPr>
        <dsp:cNvPr id="0" name=""/>
        <dsp:cNvSpPr/>
      </dsp:nvSpPr>
      <dsp:spPr>
        <a:xfrm>
          <a:off x="5675312" y="885814"/>
          <a:ext cx="1381471" cy="7568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Orientation</a:t>
          </a:r>
        </a:p>
      </dsp:txBody>
      <dsp:txXfrm>
        <a:off x="5675312" y="885814"/>
        <a:ext cx="1381471" cy="756877"/>
      </dsp:txXfrm>
    </dsp:sp>
    <dsp:sp modelId="{A3F508D1-1FAB-4B7B-B68B-935B7F82E3E1}">
      <dsp:nvSpPr>
        <dsp:cNvPr id="0" name=""/>
        <dsp:cNvSpPr/>
      </dsp:nvSpPr>
      <dsp:spPr>
        <a:xfrm>
          <a:off x="5653248" y="2208247"/>
          <a:ext cx="1403535" cy="68518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Remédiation</a:t>
          </a:r>
        </a:p>
      </dsp:txBody>
      <dsp:txXfrm>
        <a:off x="5653248" y="2208247"/>
        <a:ext cx="1403535" cy="6851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37427-CB03-4927-A1A3-0AA341D08FD2}">
      <dsp:nvSpPr>
        <dsp:cNvPr id="0" name=""/>
        <dsp:cNvSpPr/>
      </dsp:nvSpPr>
      <dsp:spPr>
        <a:xfrm>
          <a:off x="245551" y="0"/>
          <a:ext cx="3599512" cy="2872344"/>
        </a:xfrm>
        <a:prstGeom prst="rightArrow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1A458-9F1D-45EF-A01D-C9D20242B0F9}">
      <dsp:nvSpPr>
        <dsp:cNvPr id="0" name=""/>
        <dsp:cNvSpPr/>
      </dsp:nvSpPr>
      <dsp:spPr>
        <a:xfrm>
          <a:off x="1665" y="1127285"/>
          <a:ext cx="1055004" cy="617772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300" kern="12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rPr>
            <a:t>Guidance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300" kern="12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rPr>
            <a:t>+ inscription</a:t>
          </a:r>
        </a:p>
      </dsp:txBody>
      <dsp:txXfrm>
        <a:off x="31822" y="1157442"/>
        <a:ext cx="994690" cy="557458"/>
      </dsp:txXfrm>
    </dsp:sp>
    <dsp:sp modelId="{8B7AF55B-0DB0-463A-8EAA-8D527AD54376}">
      <dsp:nvSpPr>
        <dsp:cNvPr id="0" name=""/>
        <dsp:cNvSpPr/>
      </dsp:nvSpPr>
      <dsp:spPr>
        <a:xfrm>
          <a:off x="1140600" y="536191"/>
          <a:ext cx="1891941" cy="179996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kern="1200" dirty="0">
            <a:solidFill>
              <a:srgbClr val="FFFFFF"/>
            </a:solidFill>
            <a:latin typeface="Arial" panose="020B0604020202020204" pitchFamily="34" charset="0"/>
            <a:ea typeface="ＭＳ Ｐゴシック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rPr>
            <a:t>Validation 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rPr>
            <a:t>- Accueil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rPr>
            <a:t>- Mise en situation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rPr>
            <a:t>- Observation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rPr>
            <a:t>- Evaluation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100" kern="1200" dirty="0">
            <a:solidFill>
              <a:srgbClr val="FFFFFF"/>
            </a:solidFill>
            <a:latin typeface="Times New Roman"/>
            <a:ea typeface="ＭＳ Ｐゴシック"/>
            <a:cs typeface="+mn-cs"/>
          </a:endParaRPr>
        </a:p>
      </dsp:txBody>
      <dsp:txXfrm>
        <a:off x="1228467" y="624058"/>
        <a:ext cx="1716207" cy="1624226"/>
      </dsp:txXfrm>
    </dsp:sp>
    <dsp:sp modelId="{77B42F65-D87C-4AE9-856D-7FC4E5337579}">
      <dsp:nvSpPr>
        <dsp:cNvPr id="0" name=""/>
        <dsp:cNvSpPr/>
      </dsp:nvSpPr>
      <dsp:spPr>
        <a:xfrm>
          <a:off x="3116471" y="1151741"/>
          <a:ext cx="907262" cy="568861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300" kern="12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rPr>
            <a:t>Guidance</a:t>
          </a:r>
        </a:p>
      </dsp:txBody>
      <dsp:txXfrm>
        <a:off x="3144241" y="1179511"/>
        <a:ext cx="851722" cy="5133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17C3A-3A53-4147-8EC9-CED0BE0FF194}">
      <dsp:nvSpPr>
        <dsp:cNvPr id="0" name=""/>
        <dsp:cNvSpPr/>
      </dsp:nvSpPr>
      <dsp:spPr>
        <a:xfrm>
          <a:off x="662409" y="1232016"/>
          <a:ext cx="1339476" cy="70293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Info - Conseil</a:t>
          </a:r>
        </a:p>
      </dsp:txBody>
      <dsp:txXfrm>
        <a:off x="662409" y="1232016"/>
        <a:ext cx="1339476" cy="702933"/>
      </dsp:txXfrm>
    </dsp:sp>
    <dsp:sp modelId="{A3F508D1-1FAB-4B7B-B68B-935B7F82E3E1}">
      <dsp:nvSpPr>
        <dsp:cNvPr id="0" name=""/>
        <dsp:cNvSpPr/>
      </dsp:nvSpPr>
      <dsp:spPr>
        <a:xfrm>
          <a:off x="649323" y="2497410"/>
          <a:ext cx="1365649" cy="67884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Orientation</a:t>
          </a:r>
        </a:p>
      </dsp:txBody>
      <dsp:txXfrm>
        <a:off x="649323" y="2497410"/>
        <a:ext cx="1365649" cy="6788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AE8F6-88C9-49BB-B55B-609D3425F13E}">
      <dsp:nvSpPr>
        <dsp:cNvPr id="0" name=""/>
        <dsp:cNvSpPr/>
      </dsp:nvSpPr>
      <dsp:spPr>
        <a:xfrm>
          <a:off x="421" y="324965"/>
          <a:ext cx="1645495" cy="411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b="1" kern="1200" dirty="0"/>
            <a:t>Statutaire</a:t>
          </a:r>
          <a:endParaRPr lang="fr-BE" sz="2100" kern="1200" dirty="0"/>
        </a:p>
      </dsp:txBody>
      <dsp:txXfrm>
        <a:off x="12482" y="337026"/>
        <a:ext cx="1621373" cy="387662"/>
      </dsp:txXfrm>
    </dsp:sp>
    <dsp:sp modelId="{EE936AE4-6D06-4FAE-9896-A18D77A75108}">
      <dsp:nvSpPr>
        <dsp:cNvPr id="0" name=""/>
        <dsp:cNvSpPr/>
      </dsp:nvSpPr>
      <dsp:spPr>
        <a:xfrm>
          <a:off x="421" y="975840"/>
          <a:ext cx="411784" cy="4117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86420-5323-4B90-A0F6-CE118147C82A}">
      <dsp:nvSpPr>
        <dsp:cNvPr id="0" name=""/>
        <dsp:cNvSpPr/>
      </dsp:nvSpPr>
      <dsp:spPr>
        <a:xfrm>
          <a:off x="436913" y="810871"/>
          <a:ext cx="1209004" cy="7417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Test de raisonnement abstrait</a:t>
          </a:r>
        </a:p>
      </dsp:txBody>
      <dsp:txXfrm>
        <a:off x="473127" y="847085"/>
        <a:ext cx="1136576" cy="669293"/>
      </dsp:txXfrm>
    </dsp:sp>
    <dsp:sp modelId="{DF4CBEBD-7A0E-4A4A-B926-F3382361F6EA}">
      <dsp:nvSpPr>
        <dsp:cNvPr id="0" name=""/>
        <dsp:cNvSpPr/>
      </dsp:nvSpPr>
      <dsp:spPr>
        <a:xfrm>
          <a:off x="421" y="1766976"/>
          <a:ext cx="411784" cy="4117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481A7-2471-4587-B6AB-952D9197AE2E}">
      <dsp:nvSpPr>
        <dsp:cNvPr id="0" name=""/>
        <dsp:cNvSpPr/>
      </dsp:nvSpPr>
      <dsp:spPr>
        <a:xfrm>
          <a:off x="436913" y="1602007"/>
          <a:ext cx="1209004" cy="7417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Test du bac à courrier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800" kern="1200" dirty="0"/>
            <a:t>Gérer les tâches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800" kern="1200" dirty="0"/>
            <a:t>Gérer l’information</a:t>
          </a:r>
        </a:p>
      </dsp:txBody>
      <dsp:txXfrm>
        <a:off x="473127" y="1638221"/>
        <a:ext cx="1136576" cy="669293"/>
      </dsp:txXfrm>
    </dsp:sp>
    <dsp:sp modelId="{F98D6923-45F5-4E6C-B257-E95A0D5B2FEE}">
      <dsp:nvSpPr>
        <dsp:cNvPr id="0" name=""/>
        <dsp:cNvSpPr/>
      </dsp:nvSpPr>
      <dsp:spPr>
        <a:xfrm>
          <a:off x="421" y="2558112"/>
          <a:ext cx="411784" cy="4117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02029-8B49-448E-A399-32AD8EA61121}">
      <dsp:nvSpPr>
        <dsp:cNvPr id="0" name=""/>
        <dsp:cNvSpPr/>
      </dsp:nvSpPr>
      <dsp:spPr>
        <a:xfrm>
          <a:off x="436913" y="2393143"/>
          <a:ext cx="1209004" cy="7417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Test de jugement situationnel</a:t>
          </a:r>
        </a:p>
      </dsp:txBody>
      <dsp:txXfrm>
        <a:off x="473127" y="2429357"/>
        <a:ext cx="1136576" cy="669293"/>
      </dsp:txXfrm>
    </dsp:sp>
    <dsp:sp modelId="{E98EAA15-2C97-4E49-8846-77C7C1749104}">
      <dsp:nvSpPr>
        <dsp:cNvPr id="0" name=""/>
        <dsp:cNvSpPr/>
      </dsp:nvSpPr>
      <dsp:spPr>
        <a:xfrm>
          <a:off x="1810466" y="324965"/>
          <a:ext cx="1645495" cy="411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b="1" kern="1200" dirty="0"/>
            <a:t>Contractuel</a:t>
          </a:r>
          <a:endParaRPr lang="fr-BE" sz="2100" kern="1200" dirty="0"/>
        </a:p>
      </dsp:txBody>
      <dsp:txXfrm>
        <a:off x="1822527" y="337026"/>
        <a:ext cx="1621373" cy="387662"/>
      </dsp:txXfrm>
    </dsp:sp>
    <dsp:sp modelId="{AC3531D4-A7AA-4FB6-9F9B-F97E6A004FC4}">
      <dsp:nvSpPr>
        <dsp:cNvPr id="0" name=""/>
        <dsp:cNvSpPr/>
      </dsp:nvSpPr>
      <dsp:spPr>
        <a:xfrm>
          <a:off x="1810466" y="975840"/>
          <a:ext cx="411784" cy="4117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ABE17-4DF7-4E45-AD96-8803A04E3B83}">
      <dsp:nvSpPr>
        <dsp:cNvPr id="0" name=""/>
        <dsp:cNvSpPr/>
      </dsp:nvSpPr>
      <dsp:spPr>
        <a:xfrm>
          <a:off x="2246957" y="810871"/>
          <a:ext cx="1209004" cy="7417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Test anonyme</a:t>
          </a:r>
        </a:p>
      </dsp:txBody>
      <dsp:txXfrm>
        <a:off x="2283171" y="847085"/>
        <a:ext cx="1136576" cy="669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+Icon">
  <dgm:title val="Liste de largeur variable"/>
  <dgm:desc val="Permet de mettre l’accent sur des éléments de diverses importances. Adapté à de grandes quantités de texte Niveau 1. La largeur de chaque forme est déterminée de façon indépendante en fonction de la taille de chaque texte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+Icon">
  <dgm:title val="Liste de largeur variable"/>
  <dgm:desc val="Permet de mettre l’accent sur des éléments de diverses importances. Adapté à de grandes quantités de texte Niveau 1. La largeur de chaque forme est déterminée de façon indépendante en fonction de la taille de chaque texte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AAA07-AE58-410F-AF12-B7C0AFC80DA1}" type="datetimeFigureOut">
              <a:rPr lang="fr-BE" smtClean="0"/>
              <a:t>3/04/2020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FF000-8FDC-42A2-8459-2AA3519DF6E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685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Gwen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9327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Sarah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0589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400" kern="1200" dirty="0">
                <a:solidFill>
                  <a:schemeClr val="tx1"/>
                </a:solidFill>
                <a:latin typeface="+mn-lt"/>
                <a:ea typeface="ヒラギノ角ゴ Pro W3" pitchFamily="112" charset="-128"/>
                <a:cs typeface="+mn-cs"/>
              </a:rPr>
              <a:t>Sarah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7106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Sarah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1983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Sarah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215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Sarah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5580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Gwen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2968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Gwen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8955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Gwen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8235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Gwen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4018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Sarah</a:t>
            </a:r>
          </a:p>
          <a:p>
            <a:endParaRPr lang="fr-BE" dirty="0"/>
          </a:p>
          <a:p>
            <a:r>
              <a:rPr lang="fr-BE" dirty="0"/>
              <a:t>Administrations bilingues avec agent unilingue</a:t>
            </a:r>
          </a:p>
          <a:p>
            <a:r>
              <a:rPr lang="fr-BE" dirty="0"/>
              <a:t>Principe: </a:t>
            </a:r>
            <a:r>
              <a:rPr lang="fr-BE" dirty="0" err="1"/>
              <a:t>chancun</a:t>
            </a:r>
            <a:r>
              <a:rPr lang="fr-BE" dirty="0"/>
              <a:t> parle sa langue mais capable de comprendre et éventuellement communiquer avec un collègue de l’autre rôle linguistique, mais pas requis dans le service à la population. Dans les admin. Régionales, on parle de « convivialité linguistique ».</a:t>
            </a:r>
            <a:br>
              <a:rPr lang="fr-BE" dirty="0"/>
            </a:br>
            <a:r>
              <a:rPr lang="fr-BE" dirty="0"/>
              <a:t>Exemple de fonction où on peut exiger le bilinguisme: les évaluateurs car tout agent a le droit d’être évalué dans sa langue.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781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Gwen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730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Sarah</a:t>
            </a:r>
          </a:p>
          <a:p>
            <a:endParaRPr lang="fr-BE" dirty="0"/>
          </a:p>
          <a:p>
            <a:r>
              <a:rPr lang="fr-BE" dirty="0"/>
              <a:t>Vrai pour les fonctions régaliennes: souvent des fonctions de contrôle, quand on exerce l’autorité publique (pas beaucoup au niveau régional)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5963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Sarah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840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u="sng" dirty="0">
                <a:latin typeface="GillSans"/>
              </a:rPr>
              <a:t>Objectif </a:t>
            </a:r>
            <a:r>
              <a:rPr lang="fr-BE" dirty="0">
                <a:latin typeface="GillSans"/>
              </a:rPr>
              <a:t>: </a:t>
            </a:r>
            <a:r>
              <a:rPr lang="fr-BE" sz="1200" b="1" dirty="0">
                <a:latin typeface="GillSans"/>
              </a:rPr>
              <a:t>Aiguiller les usagers vers tous les moyens d'élaboration et de réalisation d'objectifs professionnels et les accompagner dans leurs choix en offrant dans un lieu unique : </a:t>
            </a:r>
          </a:p>
          <a:p>
            <a:pPr marL="0" indent="0">
              <a:buNone/>
            </a:pPr>
            <a:endParaRPr lang="fr-BE" sz="1200" b="1" dirty="0">
              <a:latin typeface="GillSans"/>
            </a:endParaRPr>
          </a:p>
          <a:p>
            <a:r>
              <a:rPr lang="fr-BE" sz="1200" dirty="0">
                <a:latin typeface="GillSans"/>
              </a:rPr>
              <a:t>Des entretiens avec des professionnels dans les domaines de l'orientation et de la vie professionnelle.</a:t>
            </a:r>
          </a:p>
          <a:p>
            <a:r>
              <a:rPr lang="fr-BE" sz="1200" dirty="0">
                <a:latin typeface="GillSans"/>
              </a:rPr>
              <a:t>Une documentation en libre-service sur l'emploi, les métiers et les formations.</a:t>
            </a:r>
          </a:p>
          <a:p>
            <a:r>
              <a:rPr lang="fr-BE" sz="1200" dirty="0">
                <a:latin typeface="GillSans"/>
              </a:rPr>
              <a:t>Des centres ressources informatiques et espaces multimédias.</a:t>
            </a:r>
          </a:p>
          <a:p>
            <a:r>
              <a:rPr lang="fr-BE" sz="1200" dirty="0">
                <a:latin typeface="GillSans"/>
              </a:rPr>
              <a:t>Des journées d'information, des colloques et des rencontres organisés par l'ensemble des partenaires, ou coproduits avec des partenaires extérieurs.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0C9A3-618E-8C42-B006-86E81CBA5C6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26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Gwen et Sarah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5483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Sarah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9049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Sarah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3252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Gwen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267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Gwen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8600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Gwen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F000-8FDC-42A2-8459-2AA3519DF6EA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588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4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AB35-7455-480E-89FC-DC0A03F6C5C1}" type="datetimeFigureOut">
              <a:rPr lang="fr-BE" smtClean="0"/>
              <a:t>3/04/2020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D5BD-F520-4AFC-9896-844F9B5C20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750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AB35-7455-480E-89FC-DC0A03F6C5C1}" type="datetimeFigureOut">
              <a:rPr lang="fr-BE" smtClean="0"/>
              <a:t>3/04/2020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D5BD-F520-4AFC-9896-844F9B5C20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272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AB35-7455-480E-89FC-DC0A03F6C5C1}" type="datetimeFigureOut">
              <a:rPr lang="fr-BE" smtClean="0"/>
              <a:t>3/04/2020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D5BD-F520-4AFC-9896-844F9B5C20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116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0748" y="250032"/>
            <a:ext cx="5238861" cy="809551"/>
          </a:xfrm>
        </p:spPr>
        <p:txBody>
          <a:bodyPr anchor="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898" y="2193708"/>
            <a:ext cx="6005711" cy="2430680"/>
          </a:xfrm>
        </p:spPr>
        <p:txBody>
          <a:bodyPr/>
          <a:lstStyle>
            <a:lvl5pPr marL="0">
              <a:defRPr sz="825" baseline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404664" y="1383618"/>
            <a:ext cx="5994946" cy="676213"/>
          </a:xfrm>
        </p:spPr>
        <p:txBody>
          <a:bodyPr>
            <a:noAutofit/>
          </a:bodyPr>
          <a:lstStyle>
            <a:lvl1pPr marL="0" indent="0" algn="l">
              <a:buNone/>
              <a:defRPr sz="1950" b="0" i="0" cap="none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00536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AB35-7455-480E-89FC-DC0A03F6C5C1}" type="datetimeFigureOut">
              <a:rPr lang="fr-BE" smtClean="0"/>
              <a:t>3/04/2020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D5BD-F520-4AFC-9896-844F9B5C20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443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AB35-7455-480E-89FC-DC0A03F6C5C1}" type="datetimeFigureOut">
              <a:rPr lang="fr-BE" smtClean="0"/>
              <a:t>3/04/2020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D5BD-F520-4AFC-9896-844F9B5C20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550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AB35-7455-480E-89FC-DC0A03F6C5C1}" type="datetimeFigureOut">
              <a:rPr lang="fr-BE" smtClean="0"/>
              <a:t>3/04/2020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D5BD-F520-4AFC-9896-844F9B5C20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86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AB35-7455-480E-89FC-DC0A03F6C5C1}" type="datetimeFigureOut">
              <a:rPr lang="fr-BE" smtClean="0"/>
              <a:t>3/04/2020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D5BD-F520-4AFC-9896-844F9B5C20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897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AB35-7455-480E-89FC-DC0A03F6C5C1}" type="datetimeFigureOut">
              <a:rPr lang="fr-BE" smtClean="0"/>
              <a:t>3/04/2020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D5BD-F520-4AFC-9896-844F9B5C20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436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AB35-7455-480E-89FC-DC0A03F6C5C1}" type="datetimeFigureOut">
              <a:rPr lang="fr-BE" smtClean="0"/>
              <a:t>3/04/2020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D5BD-F520-4AFC-9896-844F9B5C20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509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204793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076328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AB35-7455-480E-89FC-DC0A03F6C5C1}" type="datetimeFigureOut">
              <a:rPr lang="fr-BE" smtClean="0"/>
              <a:t>3/04/2020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D5BD-F520-4AFC-9896-844F9B5C20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765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8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AB35-7455-480E-89FC-DC0A03F6C5C1}" type="datetimeFigureOut">
              <a:rPr lang="fr-BE" smtClean="0"/>
              <a:t>3/04/2020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D5BD-F520-4AFC-9896-844F9B5C20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913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AB35-7455-480E-89FC-DC0A03F6C5C1}" type="datetimeFigureOut">
              <a:rPr lang="fr-BE" smtClean="0"/>
              <a:t>3/04/2020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7D5BD-F520-4AFC-9896-844F9B5C20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165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idationdescompetences.b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230FF7-372B-4294-9EFD-53A4F9240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644" y="1445662"/>
            <a:ext cx="6408712" cy="1102519"/>
          </a:xfrm>
        </p:spPr>
        <p:txBody>
          <a:bodyPr>
            <a:normAutofit fontScale="90000"/>
          </a:bodyPr>
          <a:lstStyle/>
          <a:p>
            <a:r>
              <a:rPr lang="fr-BE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Travailler dans la fonction publique régionale bruxelloise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A85318C-EB77-4D64-B0F4-1062F49CE7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De nouvelles portes d’entrée pour le niveau C</a:t>
            </a:r>
          </a:p>
        </p:txBody>
      </p:sp>
    </p:spTree>
    <p:extLst>
      <p:ext uri="{BB962C8B-B14F-4D97-AF65-F5344CB8AC3E}">
        <p14:creationId xmlns:p14="http://schemas.microsoft.com/office/powerpoint/2010/main" val="146924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62D3-9014-4CE4-82A1-E2F5248B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>
            <a:noAutofit/>
          </a:bodyPr>
          <a:lstStyle/>
          <a:p>
            <a:r>
              <a:rPr lang="fr-BE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validation des compétences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B54C4-EE7E-4960-98A3-F30D8BB7D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15566"/>
            <a:ext cx="6172200" cy="3394472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fr-FR" altLang="fr-FR" sz="2600" u="sng" dirty="0">
                <a:solidFill>
                  <a:srgbClr val="000000"/>
                </a:solidFill>
                <a:sym typeface="Wingdings" pitchFamily="2" charset="2"/>
              </a:rPr>
              <a:t>u</a:t>
            </a:r>
            <a:r>
              <a:rPr lang="fr-FR" altLang="fr-FR" sz="2600" u="sng" dirty="0">
                <a:solidFill>
                  <a:srgbClr val="000000"/>
                </a:solidFill>
              </a:rPr>
              <a:t>n </a:t>
            </a:r>
            <a:r>
              <a:rPr lang="fr-FR" altLang="fr-FR" sz="2600" b="1" u="sng" dirty="0">
                <a:solidFill>
                  <a:srgbClr val="000000"/>
                </a:solidFill>
              </a:rPr>
              <a:t>test</a:t>
            </a:r>
            <a:r>
              <a:rPr lang="fr-FR" altLang="fr-FR" sz="2600" u="sng" dirty="0">
                <a:solidFill>
                  <a:srgbClr val="000000"/>
                </a:solidFill>
              </a:rPr>
              <a:t>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fr-FR" altLang="fr-FR" sz="2200" dirty="0">
                <a:solidFill>
                  <a:srgbClr val="000000"/>
                </a:solidFill>
              </a:rPr>
              <a:t>portant sur la </a:t>
            </a:r>
            <a:r>
              <a:rPr lang="fr-FR" altLang="fr-FR" sz="2200" b="1" dirty="0">
                <a:solidFill>
                  <a:srgbClr val="000000"/>
                </a:solidFill>
              </a:rPr>
              <a:t>pratique du métier</a:t>
            </a:r>
          </a:p>
          <a:p>
            <a:pPr marL="0" indent="0">
              <a:buNone/>
            </a:pPr>
            <a:r>
              <a:rPr lang="fr-BE" sz="2200" dirty="0"/>
              <a:t>pour </a:t>
            </a:r>
            <a:r>
              <a:rPr lang="fr-BE" sz="2200" b="1" dirty="0"/>
              <a:t>vérifier</a:t>
            </a:r>
            <a:r>
              <a:rPr lang="fr-BE" sz="2200" dirty="0"/>
              <a:t> les </a:t>
            </a:r>
            <a:r>
              <a:rPr lang="fr-BE" sz="2200" b="1" dirty="0"/>
              <a:t>compétences</a:t>
            </a:r>
          </a:p>
          <a:p>
            <a:pPr marL="0" indent="0">
              <a:buNone/>
            </a:pPr>
            <a:r>
              <a:rPr lang="fr-BE" sz="2200" dirty="0"/>
              <a:t>et donc les « </a:t>
            </a:r>
            <a:r>
              <a:rPr lang="fr-BE" sz="2200" b="1" dirty="0"/>
              <a:t>attester</a:t>
            </a:r>
            <a:r>
              <a:rPr lang="fr-BE" sz="2200" dirty="0"/>
              <a:t> »</a:t>
            </a:r>
          </a:p>
          <a:p>
            <a:endParaRPr lang="fr-BE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487B38-6428-4E5B-BA24-5549D08848CF}"/>
              </a:ext>
            </a:extLst>
          </p:cNvPr>
          <p:cNvSpPr/>
          <p:nvPr/>
        </p:nvSpPr>
        <p:spPr>
          <a:xfrm>
            <a:off x="548680" y="3417486"/>
            <a:ext cx="6172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lvl="1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0" cap="none" spc="0" normalizeH="0" baseline="0" noProof="0" dirty="0">
                <a:ln>
                  <a:noFill/>
                </a:ln>
                <a:solidFill>
                  <a:srgbClr val="343535"/>
                </a:solidFill>
                <a:effectLst/>
                <a:uLnTx/>
                <a:uFillTx/>
              </a:rPr>
              <a:t>le savoir-faire + les attitudes professionnelles + les connaissances</a:t>
            </a:r>
          </a:p>
          <a:p>
            <a:pPr marL="685800" marR="0" lvl="1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fr-B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p</a:t>
            </a:r>
            <a:r>
              <a:rPr kumimoji="0" lang="fr-B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our réaliser </a:t>
            </a:r>
            <a:r>
              <a:rPr kumimoji="0" lang="fr-B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une tâche, </a:t>
            </a:r>
            <a:r>
              <a:rPr kumimoji="0" lang="fr-B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dans </a:t>
            </a:r>
            <a:r>
              <a:rPr kumimoji="0" lang="fr-B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une situation professionnelle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C3BF03-C29D-44F1-8ABF-C1BC900D75D9}"/>
              </a:ext>
            </a:extLst>
          </p:cNvPr>
          <p:cNvSpPr/>
          <p:nvPr/>
        </p:nvSpPr>
        <p:spPr>
          <a:xfrm>
            <a:off x="1412776" y="3363838"/>
            <a:ext cx="5400600" cy="94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5A76D3-BAD2-4DB2-BCA2-135EE5618953}"/>
              </a:ext>
            </a:extLst>
          </p:cNvPr>
          <p:cNvSpPr/>
          <p:nvPr/>
        </p:nvSpPr>
        <p:spPr>
          <a:xfrm>
            <a:off x="2492896" y="1909327"/>
            <a:ext cx="1872208" cy="4284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E69891B-2945-451E-B9CC-F407AA60EC37}"/>
              </a:ext>
            </a:extLst>
          </p:cNvPr>
          <p:cNvCxnSpPr/>
          <p:nvPr/>
        </p:nvCxnSpPr>
        <p:spPr>
          <a:xfrm>
            <a:off x="3933056" y="2478321"/>
            <a:ext cx="504056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73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A1789E81-61A5-420A-9B87-DEF087F48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35" y="1347614"/>
            <a:ext cx="3496773" cy="277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B462D3-9014-4CE4-82A1-E2F5248B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>
            <a:noAutofit/>
          </a:bodyPr>
          <a:lstStyle/>
          <a:p>
            <a:r>
              <a:rPr lang="fr-BE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validation des compétences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9E3BCC-EBB0-4B21-ADA4-6464D2FEDA45}"/>
              </a:ext>
            </a:extLst>
          </p:cNvPr>
          <p:cNvSpPr/>
          <p:nvPr/>
        </p:nvSpPr>
        <p:spPr>
          <a:xfrm>
            <a:off x="86592" y="741119"/>
            <a:ext cx="3429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dirty="0">
                <a:ea typeface="ヒラギノ角ゴ Pro W3" pitchFamily="112" charset="-128"/>
              </a:rPr>
              <a:t>Le </a:t>
            </a:r>
            <a:r>
              <a:rPr lang="fr-FR" sz="1600" dirty="0">
                <a:solidFill>
                  <a:srgbClr val="9F054C"/>
                </a:solidFill>
                <a:ea typeface="ヒラギノ角ゴ Pro W3" pitchFamily="112" charset="-128"/>
              </a:rPr>
              <a:t>Titre de compétence :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un document officiel</a:t>
            </a:r>
            <a:r>
              <a:rPr lang="fr-FR" altLang="ja-JP" sz="1600" dirty="0">
                <a:ea typeface="ヒラギノ角ゴ Pro W3" pitchFamily="112" charset="-128"/>
              </a:rPr>
              <a:t> 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ja-JP" sz="1600" dirty="0">
                <a:ea typeface="ヒラギノ角ゴ Pro W3" pitchFamily="112" charset="-128"/>
              </a:rPr>
              <a:t>qui certifie la maîtrise d’une partie de métier 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ja-JP" sz="1600" dirty="0">
                <a:ea typeface="ヒラギノ角ゴ Pro W3" pitchFamily="112" charset="-128"/>
              </a:rPr>
              <a:t>après la réussite d’une épreuve</a:t>
            </a:r>
            <a:br>
              <a:rPr lang="fr-FR" altLang="ja-JP" sz="1400" dirty="0">
                <a:ea typeface="ヒラギノ角ゴ Pro W3" pitchFamily="112" charset="-128"/>
              </a:rPr>
            </a:br>
            <a:br>
              <a:rPr lang="fr-FR" altLang="ja-JP" sz="1400" dirty="0">
                <a:ea typeface="ヒラギノ角ゴ Pro W3" pitchFamily="112" charset="-128"/>
              </a:rPr>
            </a:br>
            <a:r>
              <a:rPr lang="fr-FR" altLang="ja-JP" sz="1400" dirty="0">
                <a:ea typeface="ヒラギノ角ゴ Pro W3" pitchFamily="112" charset="-128"/>
                <a:sym typeface="Wingdings" panose="05000000000000000000" pitchFamily="2" charset="2"/>
              </a:rPr>
              <a:t> </a:t>
            </a:r>
            <a:r>
              <a:rPr lang="fr-BE" altLang="ja-JP" sz="1600" dirty="0">
                <a:sym typeface="Wingdings" pitchFamily="2" charset="2"/>
              </a:rPr>
              <a:t>d</a:t>
            </a:r>
            <a:r>
              <a:rPr lang="fr-BE" sz="1600" dirty="0"/>
              <a:t>élivré au nom des </a:t>
            </a:r>
            <a:r>
              <a:rPr lang="fr-B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gouvernements</a:t>
            </a:r>
            <a:r>
              <a:rPr lang="fr-BE" sz="1600" dirty="0"/>
              <a:t> francophones </a:t>
            </a:r>
          </a:p>
          <a:p>
            <a:pPr algn="ctr">
              <a:spcBef>
                <a:spcPct val="50000"/>
              </a:spcBef>
              <a:defRPr/>
            </a:pPr>
            <a:r>
              <a:rPr lang="fr-BE" sz="1600" dirty="0">
                <a:ea typeface="ヒラギノ角ゴ Pro W3" pitchFamily="112" charset="-128"/>
                <a:sym typeface="Wingdings" panose="05000000000000000000" pitchFamily="2" charset="2"/>
              </a:rPr>
              <a:t> </a:t>
            </a:r>
            <a:r>
              <a:rPr lang="fr-BE" sz="1600" dirty="0"/>
              <a:t>reconnu par le secteur, les opérateurs de l'emploi, d'enseignement et de formation professionnelle</a:t>
            </a:r>
            <a:endParaRPr lang="fr-FR" sz="1600" dirty="0"/>
          </a:p>
          <a:p>
            <a:pPr algn="ctr">
              <a:spcBef>
                <a:spcPct val="50000"/>
              </a:spcBef>
              <a:defRPr/>
            </a:pPr>
            <a:r>
              <a:rPr lang="fr-FR" altLang="ja-JP" sz="1400" dirty="0">
                <a:ea typeface="ヒラギノ角ゴ Pro W3" pitchFamily="112" charset="-128"/>
                <a:sym typeface="Wingdings" panose="05000000000000000000" pitchFamily="2" charset="2"/>
              </a:rPr>
              <a:t>mais n’est </a:t>
            </a:r>
            <a:r>
              <a:rPr lang="fr-BE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un diplôme</a:t>
            </a:r>
            <a:r>
              <a:rPr lang="fr-BE" sz="1400" dirty="0"/>
              <a:t> </a:t>
            </a:r>
            <a:r>
              <a:rPr lang="fr-BE" sz="1400" dirty="0">
                <a:latin typeface="GillSans" pitchFamily="34" charset="0"/>
              </a:rPr>
              <a:t>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626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70033754-F656-4E3D-AE36-A4252FBBCA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816033"/>
              </p:ext>
            </p:extLst>
          </p:nvPr>
        </p:nvGraphicFramePr>
        <p:xfrm>
          <a:off x="-243408" y="843558"/>
          <a:ext cx="7056784" cy="415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961989A9-73DD-4003-BDF9-9CE10ACC5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511781"/>
              </p:ext>
            </p:extLst>
          </p:nvPr>
        </p:nvGraphicFramePr>
        <p:xfrm>
          <a:off x="1419824" y="1315676"/>
          <a:ext cx="4025400" cy="287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86627280-3896-4020-8A76-9B9E5CEFE578}"/>
              </a:ext>
            </a:extLst>
          </p:cNvPr>
          <p:cNvSpPr txBox="1"/>
          <p:nvPr/>
        </p:nvSpPr>
        <p:spPr>
          <a:xfrm>
            <a:off x="1423119" y="3827824"/>
            <a:ext cx="41661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000" i="1" spc="6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20" charset="-128"/>
              </a:rPr>
              <a:t>Centre de Validation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61DA197E-E9E8-44AD-8023-BC851C535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936798"/>
              </p:ext>
            </p:extLst>
          </p:nvPr>
        </p:nvGraphicFramePr>
        <p:xfrm>
          <a:off x="-603448" y="547638"/>
          <a:ext cx="2664296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B03CC93B-51DC-49C3-9960-B3530861CC29}"/>
              </a:ext>
            </a:extLst>
          </p:cNvPr>
          <p:cNvSpPr txBox="1">
            <a:spLocks/>
          </p:cNvSpPr>
          <p:nvPr/>
        </p:nvSpPr>
        <p:spPr>
          <a:xfrm>
            <a:off x="342900" y="418356"/>
            <a:ext cx="6172200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validation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177962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62D3-9014-4CE4-82A1-E2F5248B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validation des compétences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26C026AC-48D4-48DF-9840-6BF1217EA731}"/>
              </a:ext>
            </a:extLst>
          </p:cNvPr>
          <p:cNvSpPr txBox="1">
            <a:spLocks/>
          </p:cNvSpPr>
          <p:nvPr/>
        </p:nvSpPr>
        <p:spPr>
          <a:xfrm>
            <a:off x="116632" y="627534"/>
            <a:ext cx="1965579" cy="369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2600" dirty="0">
                <a:solidFill>
                  <a:schemeClr val="accent1"/>
                </a:solidFill>
                <a:latin typeface="+mn-lt"/>
              </a:rPr>
              <a:t>Métiers disponibles à la validation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F6806C7B-36A3-4E9A-B4AD-763941D7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904" y="843558"/>
            <a:ext cx="3587495" cy="3697685"/>
          </a:xfrm>
        </p:spPr>
        <p:txBody>
          <a:bodyPr anchor="ctr">
            <a:normAutofit/>
          </a:bodyPr>
          <a:lstStyle/>
          <a:p>
            <a:r>
              <a:rPr lang="fr-BE" sz="1600" b="1" dirty="0" err="1"/>
              <a:t>Agent·e</a:t>
            </a:r>
            <a:r>
              <a:rPr lang="fr-BE" sz="1600" b="1" dirty="0"/>
              <a:t> d’accueil</a:t>
            </a:r>
          </a:p>
          <a:p>
            <a:r>
              <a:rPr lang="fr-BE" sz="1600" b="1" dirty="0"/>
              <a:t>Aide-comptable</a:t>
            </a:r>
          </a:p>
          <a:p>
            <a:r>
              <a:rPr lang="fr-BE" sz="1600" b="1" dirty="0" err="1"/>
              <a:t>Employé·e</a:t>
            </a:r>
            <a:r>
              <a:rPr lang="fr-BE" sz="1600" b="1" dirty="0"/>
              <a:t> administratif</a:t>
            </a:r>
          </a:p>
          <a:p>
            <a:r>
              <a:rPr lang="fr-BE" sz="1600" b="1" dirty="0" err="1"/>
              <a:t>Technicien·ne</a:t>
            </a:r>
            <a:r>
              <a:rPr lang="fr-BE" sz="1600" b="1" dirty="0"/>
              <a:t> PC &amp; réseaux</a:t>
            </a:r>
          </a:p>
          <a:p>
            <a:r>
              <a:rPr lang="fr-BE" sz="1600" b="1" dirty="0" err="1"/>
              <a:t>Jardinier·ère</a:t>
            </a:r>
            <a:endParaRPr lang="fr-BE" sz="1600" b="1" dirty="0"/>
          </a:p>
          <a:p>
            <a:r>
              <a:rPr lang="fr-BE" sz="1600" b="1" dirty="0" err="1"/>
              <a:t>Mécanicien·ne</a:t>
            </a:r>
            <a:r>
              <a:rPr lang="fr-BE" sz="1600" b="1" dirty="0"/>
              <a:t> d’entretien des voitures particulières  et véhicules utilitaires légers</a:t>
            </a:r>
          </a:p>
          <a:p>
            <a:endParaRPr lang="fr-BE" sz="1600" dirty="0"/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75C2F15F-62E9-48C2-850B-EF912C407E4A}"/>
              </a:ext>
            </a:extLst>
          </p:cNvPr>
          <p:cNvCxnSpPr/>
          <p:nvPr/>
        </p:nvCxnSpPr>
        <p:spPr>
          <a:xfrm>
            <a:off x="2276872" y="1419622"/>
            <a:ext cx="0" cy="223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BB70A72C-5C69-4F05-8F99-6DBD23C4BB81}"/>
              </a:ext>
            </a:extLst>
          </p:cNvPr>
          <p:cNvSpPr txBox="1"/>
          <p:nvPr/>
        </p:nvSpPr>
        <p:spPr>
          <a:xfrm>
            <a:off x="342900" y="4059883"/>
            <a:ext cx="63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/>
              <a:t>Et plein d’autres… à voir sur le site du Consortium VDC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28B5A01-D551-41DC-8069-2FE04F928980}"/>
              </a:ext>
            </a:extLst>
          </p:cNvPr>
          <p:cNvSpPr/>
          <p:nvPr/>
        </p:nvSpPr>
        <p:spPr>
          <a:xfrm>
            <a:off x="2324710" y="4325219"/>
            <a:ext cx="441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hlinkClick r:id="rId3"/>
              </a:rPr>
              <a:t>http://www.validationdescompetences.be/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65218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0C846-2297-4B6D-AE17-C453FC944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validation des compétences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E1CF1F-C09F-49C6-B52C-7F04D3224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161" y="1365127"/>
            <a:ext cx="3665612" cy="4276262"/>
          </a:xfrm>
        </p:spPr>
        <p:txBody>
          <a:bodyPr>
            <a:normAutofit/>
          </a:bodyPr>
          <a:lstStyle/>
          <a:p>
            <a:r>
              <a:rPr lang="fr-BE" sz="2000" dirty="0"/>
              <a:t>La Cité des métiers</a:t>
            </a:r>
          </a:p>
          <a:p>
            <a:pPr marL="0" indent="0" algn="r">
              <a:buNone/>
            </a:pPr>
            <a:endParaRPr lang="fr-BE" sz="2000" dirty="0"/>
          </a:p>
          <a:p>
            <a:pPr algn="r"/>
            <a:endParaRPr lang="fr-BE" sz="2000" dirty="0"/>
          </a:p>
          <a:p>
            <a:r>
              <a:rPr lang="fr-BE" sz="2000" dirty="0"/>
              <a:t>Les Missions locales</a:t>
            </a:r>
          </a:p>
          <a:p>
            <a:pPr marL="0" indent="0" algn="r">
              <a:buNone/>
            </a:pPr>
            <a:endParaRPr lang="fr-BE" sz="2000" dirty="0"/>
          </a:p>
          <a:p>
            <a:pPr marL="0" indent="0" algn="r">
              <a:buNone/>
            </a:pPr>
            <a:endParaRPr lang="fr-BE" sz="2000" dirty="0"/>
          </a:p>
          <a:p>
            <a:pPr marL="0" indent="0" algn="r">
              <a:buNone/>
            </a:pPr>
            <a:endParaRPr lang="fr-BE" sz="2000" dirty="0"/>
          </a:p>
          <a:p>
            <a:r>
              <a:rPr lang="fr-BE" sz="2000" dirty="0"/>
              <a:t>Les centres de validation des compétences</a:t>
            </a:r>
          </a:p>
          <a:p>
            <a:pPr algn="r"/>
            <a:endParaRPr lang="fr-BE" sz="2000" dirty="0"/>
          </a:p>
        </p:txBody>
      </p:sp>
      <p:pic>
        <p:nvPicPr>
          <p:cNvPr id="5" name="Image 4" descr="Une image contenant instrument d’écriture, stationnaire&#10;&#10;Description générée automatiquement">
            <a:extLst>
              <a:ext uri="{FF2B5EF4-FFF2-40B4-BE49-F238E27FC236}">
                <a16:creationId xmlns:a16="http://schemas.microsoft.com/office/drawing/2014/main" id="{8A8C21C7-40FA-449E-9AE7-6E0EED8F8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58" y="1700398"/>
            <a:ext cx="1008112" cy="7984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C096BA4-9E97-4711-9C02-71E78F42E1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88" y="2846055"/>
            <a:ext cx="674556" cy="6745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B060AEC-8A11-4A29-9787-FDB1B30C1F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32" y="2931788"/>
            <a:ext cx="654943" cy="6549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F7844DF-F1F3-424F-97EF-DFF622A2FB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01" y="2865187"/>
            <a:ext cx="788147" cy="78814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3A70E40-5F9C-4F12-B551-172B0BAAEE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92" y="2884800"/>
            <a:ext cx="674555" cy="654943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B8A9DC3-0FD7-4D1C-8FF1-9FCADFF39207}"/>
              </a:ext>
            </a:extLst>
          </p:cNvPr>
          <p:cNvSpPr txBox="1"/>
          <p:nvPr/>
        </p:nvSpPr>
        <p:spPr>
          <a:xfrm>
            <a:off x="224972" y="2063918"/>
            <a:ext cx="2638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err="1"/>
              <a:t>Intéressé·e</a:t>
            </a:r>
            <a:r>
              <a:rPr lang="fr-BE" sz="2000" b="1" dirty="0"/>
              <a:t>?</a:t>
            </a:r>
          </a:p>
          <a:p>
            <a:r>
              <a:rPr lang="fr-BE" sz="2000" dirty="0"/>
              <a:t>Plusieurs sources d’information:</a:t>
            </a:r>
          </a:p>
        </p:txBody>
      </p:sp>
    </p:spTree>
    <p:extLst>
      <p:ext uri="{BB962C8B-B14F-4D97-AF65-F5344CB8AC3E}">
        <p14:creationId xmlns:p14="http://schemas.microsoft.com/office/powerpoint/2010/main" val="258184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8AB7A-30FA-4364-91ED-9833D4B4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Processus de recrutement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DA8602-F3B3-4C4C-9032-FB63F74A4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/>
              <a:t>Le modèle de screening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F1C3751-3109-4E81-A88B-531357688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2006873"/>
            <a:ext cx="1735696" cy="16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9014E4-3A43-444C-B2DB-9CDA77E40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8" r="1308"/>
          <a:stretch/>
        </p:blipFill>
        <p:spPr bwMode="auto">
          <a:xfrm>
            <a:off x="2492896" y="1995686"/>
            <a:ext cx="1607333" cy="162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E4F3EEA-822C-4952-A6E4-6FBD3273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1995686"/>
            <a:ext cx="1646400" cy="16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14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701370-2035-4A66-8C83-A7CF01CD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Processus</a:t>
            </a:r>
            <a:r>
              <a:rPr lang="fr-BE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 recrutement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65AD5B-86FF-4C1E-9087-82F874E64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/>
              <a:t>Module 0</a:t>
            </a:r>
          </a:p>
          <a:p>
            <a:endParaRPr lang="fr-BE" sz="28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8920039-73AD-4077-9E01-00EF81DE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1895291"/>
            <a:ext cx="2047727" cy="204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4DA171AE-5F58-4D0C-BF2F-96764711E8E5}"/>
              </a:ext>
            </a:extLst>
          </p:cNvPr>
          <p:cNvGrpSpPr/>
          <p:nvPr/>
        </p:nvGrpSpPr>
        <p:grpSpPr>
          <a:xfrm>
            <a:off x="3573016" y="2141698"/>
            <a:ext cx="2592288" cy="1511375"/>
            <a:chOff x="3574277" y="2318741"/>
            <a:chExt cx="1901186" cy="1107113"/>
          </a:xfrm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92AE5590-A95A-49E0-8B0A-60AA3E534AD2}"/>
                </a:ext>
              </a:extLst>
            </p:cNvPr>
            <p:cNvSpPr/>
            <p:nvPr/>
          </p:nvSpPr>
          <p:spPr>
            <a:xfrm>
              <a:off x="3574277" y="2318742"/>
              <a:ext cx="874108" cy="477072"/>
            </a:xfrm>
            <a:custGeom>
              <a:avLst/>
              <a:gdLst>
                <a:gd name="connsiteX0" fmla="*/ 0 w 874108"/>
                <a:gd name="connsiteY0" fmla="*/ 145688 h 874108"/>
                <a:gd name="connsiteX1" fmla="*/ 145688 w 874108"/>
                <a:gd name="connsiteY1" fmla="*/ 0 h 874108"/>
                <a:gd name="connsiteX2" fmla="*/ 728420 w 874108"/>
                <a:gd name="connsiteY2" fmla="*/ 0 h 874108"/>
                <a:gd name="connsiteX3" fmla="*/ 874108 w 874108"/>
                <a:gd name="connsiteY3" fmla="*/ 145688 h 874108"/>
                <a:gd name="connsiteX4" fmla="*/ 874108 w 874108"/>
                <a:gd name="connsiteY4" fmla="*/ 728420 h 874108"/>
                <a:gd name="connsiteX5" fmla="*/ 728420 w 874108"/>
                <a:gd name="connsiteY5" fmla="*/ 874108 h 874108"/>
                <a:gd name="connsiteX6" fmla="*/ 145688 w 874108"/>
                <a:gd name="connsiteY6" fmla="*/ 874108 h 874108"/>
                <a:gd name="connsiteX7" fmla="*/ 0 w 874108"/>
                <a:gd name="connsiteY7" fmla="*/ 728420 h 874108"/>
                <a:gd name="connsiteX8" fmla="*/ 0 w 874108"/>
                <a:gd name="connsiteY8" fmla="*/ 145688 h 87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4108" h="874108">
                  <a:moveTo>
                    <a:pt x="0" y="145688"/>
                  </a:moveTo>
                  <a:cubicBezTo>
                    <a:pt x="0" y="65227"/>
                    <a:pt x="65227" y="0"/>
                    <a:pt x="145688" y="0"/>
                  </a:cubicBezTo>
                  <a:lnTo>
                    <a:pt x="728420" y="0"/>
                  </a:lnTo>
                  <a:cubicBezTo>
                    <a:pt x="808881" y="0"/>
                    <a:pt x="874108" y="65227"/>
                    <a:pt x="874108" y="145688"/>
                  </a:cubicBezTo>
                  <a:lnTo>
                    <a:pt x="874108" y="728420"/>
                  </a:lnTo>
                  <a:cubicBezTo>
                    <a:pt x="874108" y="808881"/>
                    <a:pt x="808881" y="874108"/>
                    <a:pt x="728420" y="874108"/>
                  </a:cubicBezTo>
                  <a:lnTo>
                    <a:pt x="145688" y="874108"/>
                  </a:lnTo>
                  <a:cubicBezTo>
                    <a:pt x="65227" y="874108"/>
                    <a:pt x="0" y="808881"/>
                    <a:pt x="0" y="728420"/>
                  </a:cubicBezTo>
                  <a:lnTo>
                    <a:pt x="0" y="145688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960" tIns="76960" rIns="76960" bIns="7696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200" kern="1200" dirty="0"/>
                <a:t>CESS</a:t>
              </a:r>
              <a:endParaRPr lang="fr-BE" sz="900" kern="1200" dirty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54B3110D-4E97-4BFB-8D43-9CF0C38085E2}"/>
                </a:ext>
              </a:extLst>
            </p:cNvPr>
            <p:cNvSpPr/>
            <p:nvPr/>
          </p:nvSpPr>
          <p:spPr>
            <a:xfrm>
              <a:off x="4601355" y="2318741"/>
              <a:ext cx="874108" cy="477072"/>
            </a:xfrm>
            <a:custGeom>
              <a:avLst/>
              <a:gdLst>
                <a:gd name="connsiteX0" fmla="*/ 0 w 874108"/>
                <a:gd name="connsiteY0" fmla="*/ 145688 h 874108"/>
                <a:gd name="connsiteX1" fmla="*/ 145688 w 874108"/>
                <a:gd name="connsiteY1" fmla="*/ 0 h 874108"/>
                <a:gd name="connsiteX2" fmla="*/ 728420 w 874108"/>
                <a:gd name="connsiteY2" fmla="*/ 0 h 874108"/>
                <a:gd name="connsiteX3" fmla="*/ 874108 w 874108"/>
                <a:gd name="connsiteY3" fmla="*/ 145688 h 874108"/>
                <a:gd name="connsiteX4" fmla="*/ 874108 w 874108"/>
                <a:gd name="connsiteY4" fmla="*/ 728420 h 874108"/>
                <a:gd name="connsiteX5" fmla="*/ 728420 w 874108"/>
                <a:gd name="connsiteY5" fmla="*/ 874108 h 874108"/>
                <a:gd name="connsiteX6" fmla="*/ 145688 w 874108"/>
                <a:gd name="connsiteY6" fmla="*/ 874108 h 874108"/>
                <a:gd name="connsiteX7" fmla="*/ 0 w 874108"/>
                <a:gd name="connsiteY7" fmla="*/ 728420 h 874108"/>
                <a:gd name="connsiteX8" fmla="*/ 0 w 874108"/>
                <a:gd name="connsiteY8" fmla="*/ 145688 h 87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4108" h="874108">
                  <a:moveTo>
                    <a:pt x="0" y="145688"/>
                  </a:moveTo>
                  <a:cubicBezTo>
                    <a:pt x="0" y="65227"/>
                    <a:pt x="65227" y="0"/>
                    <a:pt x="145688" y="0"/>
                  </a:cubicBezTo>
                  <a:lnTo>
                    <a:pt x="728420" y="0"/>
                  </a:lnTo>
                  <a:cubicBezTo>
                    <a:pt x="808881" y="0"/>
                    <a:pt x="874108" y="65227"/>
                    <a:pt x="874108" y="145688"/>
                  </a:cubicBezTo>
                  <a:lnTo>
                    <a:pt x="874108" y="728420"/>
                  </a:lnTo>
                  <a:cubicBezTo>
                    <a:pt x="874108" y="808881"/>
                    <a:pt x="808881" y="874108"/>
                    <a:pt x="728420" y="874108"/>
                  </a:cubicBezTo>
                  <a:lnTo>
                    <a:pt x="145688" y="874108"/>
                  </a:lnTo>
                  <a:cubicBezTo>
                    <a:pt x="65227" y="874108"/>
                    <a:pt x="0" y="808881"/>
                    <a:pt x="0" y="728420"/>
                  </a:cubicBezTo>
                  <a:lnTo>
                    <a:pt x="0" y="145688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960" tIns="76960" rIns="76960" bIns="7696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200" kern="1200" dirty="0"/>
                <a:t>Carte d’accès</a:t>
              </a: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9462EA3C-71F4-42C8-B0F7-449E5F6FCA7A}"/>
                </a:ext>
              </a:extLst>
            </p:cNvPr>
            <p:cNvSpPr/>
            <p:nvPr/>
          </p:nvSpPr>
          <p:spPr>
            <a:xfrm>
              <a:off x="3574277" y="2948783"/>
              <a:ext cx="874108" cy="477071"/>
            </a:xfrm>
            <a:custGeom>
              <a:avLst/>
              <a:gdLst>
                <a:gd name="connsiteX0" fmla="*/ 0 w 874108"/>
                <a:gd name="connsiteY0" fmla="*/ 145688 h 874108"/>
                <a:gd name="connsiteX1" fmla="*/ 145688 w 874108"/>
                <a:gd name="connsiteY1" fmla="*/ 0 h 874108"/>
                <a:gd name="connsiteX2" fmla="*/ 728420 w 874108"/>
                <a:gd name="connsiteY2" fmla="*/ 0 h 874108"/>
                <a:gd name="connsiteX3" fmla="*/ 874108 w 874108"/>
                <a:gd name="connsiteY3" fmla="*/ 145688 h 874108"/>
                <a:gd name="connsiteX4" fmla="*/ 874108 w 874108"/>
                <a:gd name="connsiteY4" fmla="*/ 728420 h 874108"/>
                <a:gd name="connsiteX5" fmla="*/ 728420 w 874108"/>
                <a:gd name="connsiteY5" fmla="*/ 874108 h 874108"/>
                <a:gd name="connsiteX6" fmla="*/ 145688 w 874108"/>
                <a:gd name="connsiteY6" fmla="*/ 874108 h 874108"/>
                <a:gd name="connsiteX7" fmla="*/ 0 w 874108"/>
                <a:gd name="connsiteY7" fmla="*/ 728420 h 874108"/>
                <a:gd name="connsiteX8" fmla="*/ 0 w 874108"/>
                <a:gd name="connsiteY8" fmla="*/ 145688 h 87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4108" h="874108">
                  <a:moveTo>
                    <a:pt x="0" y="145688"/>
                  </a:moveTo>
                  <a:cubicBezTo>
                    <a:pt x="0" y="65227"/>
                    <a:pt x="65227" y="0"/>
                    <a:pt x="145688" y="0"/>
                  </a:cubicBezTo>
                  <a:lnTo>
                    <a:pt x="728420" y="0"/>
                  </a:lnTo>
                  <a:cubicBezTo>
                    <a:pt x="808881" y="0"/>
                    <a:pt x="874108" y="65227"/>
                    <a:pt x="874108" y="145688"/>
                  </a:cubicBezTo>
                  <a:lnTo>
                    <a:pt x="874108" y="728420"/>
                  </a:lnTo>
                  <a:cubicBezTo>
                    <a:pt x="874108" y="808881"/>
                    <a:pt x="808881" y="874108"/>
                    <a:pt x="728420" y="874108"/>
                  </a:cubicBezTo>
                  <a:lnTo>
                    <a:pt x="145688" y="874108"/>
                  </a:lnTo>
                  <a:cubicBezTo>
                    <a:pt x="65227" y="874108"/>
                    <a:pt x="0" y="808881"/>
                    <a:pt x="0" y="728420"/>
                  </a:cubicBezTo>
                  <a:lnTo>
                    <a:pt x="0" y="145688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960" tIns="76960" rIns="76960" bIns="7696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200" kern="1200" dirty="0"/>
                <a:t>Titre de compétences</a:t>
              </a: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67DCB36C-04BD-48D4-BD79-88E76ED90A4C}"/>
                </a:ext>
              </a:extLst>
            </p:cNvPr>
            <p:cNvSpPr/>
            <p:nvPr/>
          </p:nvSpPr>
          <p:spPr>
            <a:xfrm>
              <a:off x="4601355" y="2948783"/>
              <a:ext cx="874108" cy="477071"/>
            </a:xfrm>
            <a:custGeom>
              <a:avLst/>
              <a:gdLst>
                <a:gd name="connsiteX0" fmla="*/ 0 w 874108"/>
                <a:gd name="connsiteY0" fmla="*/ 145688 h 874108"/>
                <a:gd name="connsiteX1" fmla="*/ 145688 w 874108"/>
                <a:gd name="connsiteY1" fmla="*/ 0 h 874108"/>
                <a:gd name="connsiteX2" fmla="*/ 728420 w 874108"/>
                <a:gd name="connsiteY2" fmla="*/ 0 h 874108"/>
                <a:gd name="connsiteX3" fmla="*/ 874108 w 874108"/>
                <a:gd name="connsiteY3" fmla="*/ 145688 h 874108"/>
                <a:gd name="connsiteX4" fmla="*/ 874108 w 874108"/>
                <a:gd name="connsiteY4" fmla="*/ 728420 h 874108"/>
                <a:gd name="connsiteX5" fmla="*/ 728420 w 874108"/>
                <a:gd name="connsiteY5" fmla="*/ 874108 h 874108"/>
                <a:gd name="connsiteX6" fmla="*/ 145688 w 874108"/>
                <a:gd name="connsiteY6" fmla="*/ 874108 h 874108"/>
                <a:gd name="connsiteX7" fmla="*/ 0 w 874108"/>
                <a:gd name="connsiteY7" fmla="*/ 728420 h 874108"/>
                <a:gd name="connsiteX8" fmla="*/ 0 w 874108"/>
                <a:gd name="connsiteY8" fmla="*/ 145688 h 87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4108" h="874108">
                  <a:moveTo>
                    <a:pt x="0" y="145688"/>
                  </a:moveTo>
                  <a:cubicBezTo>
                    <a:pt x="0" y="65227"/>
                    <a:pt x="65227" y="0"/>
                    <a:pt x="145688" y="0"/>
                  </a:cubicBezTo>
                  <a:lnTo>
                    <a:pt x="728420" y="0"/>
                  </a:lnTo>
                  <a:cubicBezTo>
                    <a:pt x="808881" y="0"/>
                    <a:pt x="874108" y="65227"/>
                    <a:pt x="874108" y="145688"/>
                  </a:cubicBezTo>
                  <a:lnTo>
                    <a:pt x="874108" y="728420"/>
                  </a:lnTo>
                  <a:cubicBezTo>
                    <a:pt x="874108" y="808881"/>
                    <a:pt x="808881" y="874108"/>
                    <a:pt x="728420" y="874108"/>
                  </a:cubicBezTo>
                  <a:lnTo>
                    <a:pt x="145688" y="874108"/>
                  </a:lnTo>
                  <a:cubicBezTo>
                    <a:pt x="65227" y="874108"/>
                    <a:pt x="0" y="808881"/>
                    <a:pt x="0" y="728420"/>
                  </a:cubicBezTo>
                  <a:lnTo>
                    <a:pt x="0" y="145688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960" tIns="76960" rIns="76960" bIns="7696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200" kern="1200" dirty="0"/>
                <a:t>CECAF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439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ED843-1C50-4377-84AE-ABD2B6641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b="1" dirty="0">
                <a:solidFill>
                  <a:srgbClr val="4F81BD">
                    <a:lumMod val="75000"/>
                  </a:srgbClr>
                </a:solidFill>
                <a:latin typeface="Arial"/>
              </a:rPr>
              <a:t>Processus</a:t>
            </a:r>
            <a:r>
              <a:rPr lang="fr-BE" sz="2800" b="1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fr-BE" sz="2800" b="1" dirty="0">
                <a:solidFill>
                  <a:srgbClr val="4F81BD">
                    <a:lumMod val="75000"/>
                  </a:srgbClr>
                </a:solidFill>
                <a:latin typeface="Arial"/>
              </a:rPr>
              <a:t>de recrutement</a:t>
            </a:r>
            <a:endParaRPr lang="fr-BE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21703C-AE7B-4576-8B49-8C26053B2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 sz="2400" dirty="0">
                <a:solidFill>
                  <a:prstClr val="black"/>
                </a:solidFill>
              </a:rPr>
              <a:t>Module 1</a:t>
            </a:r>
          </a:p>
          <a:p>
            <a:endParaRPr lang="fr-B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B7B175-E39F-4E25-9F1F-EABE07C20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8" r="1308"/>
          <a:stretch/>
        </p:blipFill>
        <p:spPr bwMode="auto">
          <a:xfrm>
            <a:off x="980728" y="1851670"/>
            <a:ext cx="1992004" cy="201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06D3B770-0503-4F31-BB59-8D092280F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193661"/>
              </p:ext>
            </p:extLst>
          </p:nvPr>
        </p:nvGraphicFramePr>
        <p:xfrm>
          <a:off x="3117768" y="1063229"/>
          <a:ext cx="3456384" cy="3459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26317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BF76D8-361E-4A84-880C-572BC8AA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b="1" dirty="0">
                <a:solidFill>
                  <a:srgbClr val="4F81BD">
                    <a:lumMod val="75000"/>
                  </a:srgbClr>
                </a:solidFill>
                <a:latin typeface="Arial"/>
              </a:rPr>
              <a:t>Processus</a:t>
            </a:r>
            <a:r>
              <a:rPr lang="fr-BE" sz="2800" b="1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fr-BE" sz="2800" b="1" dirty="0">
                <a:solidFill>
                  <a:srgbClr val="4F81BD">
                    <a:lumMod val="75000"/>
                  </a:srgbClr>
                </a:solidFill>
                <a:latin typeface="Arial"/>
              </a:rPr>
              <a:t>de recrutement</a:t>
            </a:r>
            <a:endParaRPr lang="fr-BE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5B7AB9-E211-48E3-B30B-7033115E8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00151"/>
            <a:ext cx="6542484" cy="3607294"/>
          </a:xfrm>
        </p:spPr>
        <p:txBody>
          <a:bodyPr>
            <a:normAutofit/>
          </a:bodyPr>
          <a:lstStyle/>
          <a:p>
            <a:r>
              <a:rPr lang="fr-BE" sz="2400" dirty="0"/>
              <a:t>Module 2</a:t>
            </a:r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endParaRPr lang="fr-BE" sz="1200" dirty="0"/>
          </a:p>
          <a:p>
            <a:pPr marL="0" indent="0">
              <a:buNone/>
            </a:pPr>
            <a:r>
              <a:rPr lang="fr-BE" sz="1100" dirty="0"/>
              <a:t>Découvrez le film sur la méthode STAR sur </a:t>
            </a:r>
            <a:r>
              <a:rPr lang="fr-BE" sz="1100" dirty="0" err="1"/>
              <a:t>Youtube</a:t>
            </a:r>
            <a:r>
              <a:rPr lang="fr-BE" sz="1100" dirty="0"/>
              <a:t> en recherchant « </a:t>
            </a:r>
            <a:r>
              <a:rPr lang="fr-BE" sz="1100" dirty="0" err="1"/>
              <a:t>Selor</a:t>
            </a:r>
            <a:r>
              <a:rPr lang="fr-BE" sz="1100" dirty="0"/>
              <a:t> - La méthode STAR »</a:t>
            </a:r>
          </a:p>
          <a:p>
            <a:pPr marL="0" indent="0">
              <a:buNone/>
            </a:pPr>
            <a:endParaRPr lang="fr-BE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5179BD7-B0AF-4BF5-B858-FDB810C82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31" y="1851670"/>
            <a:ext cx="2084221" cy="197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E6161C-4413-4DD3-BE84-790EADE83679}"/>
              </a:ext>
            </a:extLst>
          </p:cNvPr>
          <p:cNvSpPr/>
          <p:nvPr/>
        </p:nvSpPr>
        <p:spPr>
          <a:xfrm>
            <a:off x="2780928" y="1192643"/>
            <a:ext cx="3456384" cy="3459831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50000"/>
              </a:lnSpc>
            </a:pPr>
            <a:r>
              <a:rPr lang="fr-BE" dirty="0"/>
              <a:t>(Test informatisé)</a:t>
            </a:r>
          </a:p>
          <a:p>
            <a:pPr lvl="0" algn="ctr">
              <a:lnSpc>
                <a:spcPct val="150000"/>
              </a:lnSpc>
            </a:pPr>
            <a:r>
              <a:rPr lang="fr-BE" dirty="0"/>
              <a:t>+</a:t>
            </a:r>
          </a:p>
          <a:p>
            <a:pPr lvl="0" algn="ctr">
              <a:lnSpc>
                <a:spcPct val="150000"/>
              </a:lnSpc>
            </a:pPr>
            <a:r>
              <a:rPr lang="fr-BE" b="1" dirty="0"/>
              <a:t>Entretien</a:t>
            </a:r>
          </a:p>
          <a:p>
            <a:pPr algn="ctr"/>
            <a:r>
              <a:rPr lang="fr-BE" sz="1600" dirty="0"/>
              <a:t>Méthode STAR</a:t>
            </a:r>
          </a:p>
          <a:p>
            <a:endParaRPr lang="fr-BE" sz="1600" dirty="0"/>
          </a:p>
          <a:p>
            <a:pPr algn="ctr"/>
            <a:r>
              <a:rPr lang="fr-BE" sz="1600" dirty="0"/>
              <a:t>Situation</a:t>
            </a:r>
            <a:br>
              <a:rPr lang="fr-BE" sz="1600" dirty="0"/>
            </a:br>
            <a:r>
              <a:rPr lang="fr-BE" sz="1600" dirty="0"/>
              <a:t>Tâche</a:t>
            </a:r>
            <a:br>
              <a:rPr lang="fr-BE" sz="1600" dirty="0"/>
            </a:br>
            <a:r>
              <a:rPr lang="fr-BE" sz="1600" dirty="0"/>
              <a:t>Action</a:t>
            </a:r>
            <a:br>
              <a:rPr lang="fr-BE" sz="1600" dirty="0"/>
            </a:br>
            <a:r>
              <a:rPr lang="fr-BE" sz="1600" dirty="0"/>
              <a:t>Résultat</a:t>
            </a:r>
          </a:p>
          <a:p>
            <a:pPr lvl="0" algn="ctr"/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222698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72DF50-6DE5-4DA1-A759-D3F2F0E6F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b="1" dirty="0">
                <a:solidFill>
                  <a:srgbClr val="4F81BD">
                    <a:lumMod val="75000"/>
                  </a:srgbClr>
                </a:solidFill>
                <a:latin typeface="Arial"/>
              </a:rPr>
              <a:t>Mythes sur la FP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3FE62A9-2B0B-4CF3-839A-0CD6F1144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215663"/>
            <a:ext cx="1691573" cy="169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Bulle ronde 2">
            <a:extLst>
              <a:ext uri="{FF2B5EF4-FFF2-40B4-BE49-F238E27FC236}">
                <a16:creationId xmlns:a16="http://schemas.microsoft.com/office/drawing/2014/main" id="{BE6326EB-ED5C-4050-B847-59C8B189D6AB}"/>
              </a:ext>
            </a:extLst>
          </p:cNvPr>
          <p:cNvSpPr/>
          <p:nvPr/>
        </p:nvSpPr>
        <p:spPr>
          <a:xfrm>
            <a:off x="2564904" y="1338065"/>
            <a:ext cx="2100057" cy="1454455"/>
          </a:xfrm>
          <a:prstGeom prst="wedgeEllipseCallout">
            <a:avLst>
              <a:gd name="adj1" fmla="val -78430"/>
              <a:gd name="adj2" fmla="val -5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/>
              <a:t>Le bilinguisme est exigé !</a:t>
            </a:r>
            <a:endParaRPr lang="en-US" b="1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E429E246-D96D-4D3D-A2FD-7396937A1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42" y="3067358"/>
            <a:ext cx="1736158" cy="1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Bulle ronde 4">
            <a:extLst>
              <a:ext uri="{FF2B5EF4-FFF2-40B4-BE49-F238E27FC236}">
                <a16:creationId xmlns:a16="http://schemas.microsoft.com/office/drawing/2014/main" id="{312A9D15-850A-43CA-9420-B138B0E1EA24}"/>
              </a:ext>
            </a:extLst>
          </p:cNvPr>
          <p:cNvSpPr/>
          <p:nvPr/>
        </p:nvSpPr>
        <p:spPr>
          <a:xfrm>
            <a:off x="1952221" y="3291830"/>
            <a:ext cx="2269982" cy="1754306"/>
          </a:xfrm>
          <a:prstGeom prst="wedgeEllipseCallout">
            <a:avLst>
              <a:gd name="adj1" fmla="val 71183"/>
              <a:gd name="adj2" fmla="val -198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bg1"/>
                </a:solidFill>
              </a:rPr>
              <a:t>Non, pas pour la majorité des offres d’emploi.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3716A-C237-4500-BBA7-3F01FEE3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Sommaire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CDDB412-10B5-4C80-B81D-51B18996F6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673184"/>
              </p:ext>
            </p:extLst>
          </p:nvPr>
        </p:nvGraphicFramePr>
        <p:xfrm>
          <a:off x="342900" y="1200151"/>
          <a:ext cx="61722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6866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AE63A9AD-70E4-4DE0-9148-A02C079BC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6" y="1195279"/>
            <a:ext cx="2313425" cy="201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167907E3-2931-477E-811C-C8CD2752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88" y="2814861"/>
            <a:ext cx="1947693" cy="201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EBFD5F1-F5BD-42A3-9BD7-FCB1EBDC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b="1" dirty="0">
                <a:solidFill>
                  <a:srgbClr val="4F81BD">
                    <a:lumMod val="75000"/>
                  </a:srgbClr>
                </a:solidFill>
                <a:latin typeface="Arial"/>
              </a:rPr>
              <a:t>Mythes sur la FP</a:t>
            </a:r>
            <a:endParaRPr lang="fr-BE" sz="2800" dirty="0"/>
          </a:p>
        </p:txBody>
      </p:sp>
      <p:sp>
        <p:nvSpPr>
          <p:cNvPr id="13" name="Bulle ronde 2">
            <a:extLst>
              <a:ext uri="{FF2B5EF4-FFF2-40B4-BE49-F238E27FC236}">
                <a16:creationId xmlns:a16="http://schemas.microsoft.com/office/drawing/2014/main" id="{75B7D5D3-7258-4B25-83F3-C8B50931EB60}"/>
              </a:ext>
            </a:extLst>
          </p:cNvPr>
          <p:cNvSpPr/>
          <p:nvPr/>
        </p:nvSpPr>
        <p:spPr>
          <a:xfrm>
            <a:off x="2852936" y="960967"/>
            <a:ext cx="2880320" cy="1677455"/>
          </a:xfrm>
          <a:prstGeom prst="wedgeEllipseCallout">
            <a:avLst>
              <a:gd name="adj1" fmla="val -75369"/>
              <a:gd name="adj2" fmla="val 822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b="1" dirty="0"/>
              <a:t>Tu dois être belge pour travailler dans l’administration !</a:t>
            </a:r>
            <a:endParaRPr lang="en-US" b="1" dirty="0"/>
          </a:p>
        </p:txBody>
      </p:sp>
      <p:sp>
        <p:nvSpPr>
          <p:cNvPr id="14" name="Bulle ronde 4">
            <a:extLst>
              <a:ext uri="{FF2B5EF4-FFF2-40B4-BE49-F238E27FC236}">
                <a16:creationId xmlns:a16="http://schemas.microsoft.com/office/drawing/2014/main" id="{7234149C-2C3C-45D5-968C-83C7D553B0A8}"/>
              </a:ext>
            </a:extLst>
          </p:cNvPr>
          <p:cNvSpPr/>
          <p:nvPr/>
        </p:nvSpPr>
        <p:spPr>
          <a:xfrm rot="298749">
            <a:off x="1394684" y="3242018"/>
            <a:ext cx="2603154" cy="1379607"/>
          </a:xfrm>
          <a:prstGeom prst="wedgeEllipseCallout">
            <a:avLst>
              <a:gd name="adj1" fmla="val 72121"/>
              <a:gd name="adj2" fmla="val -38658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2000" b="1" dirty="0">
                <a:solidFill>
                  <a:schemeClr val="bg1"/>
                </a:solidFill>
              </a:rPr>
              <a:t>Non, </a:t>
            </a:r>
          </a:p>
          <a:p>
            <a:pPr algn="ctr"/>
            <a:r>
              <a:rPr lang="fr-BE" sz="2000" b="1" dirty="0">
                <a:solidFill>
                  <a:schemeClr val="bg1"/>
                </a:solidFill>
              </a:rPr>
              <a:t>je t’explique !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613272-DE4F-4E3B-B277-59A77E1A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b="1" dirty="0">
                <a:solidFill>
                  <a:srgbClr val="4F81BD">
                    <a:lumMod val="75000"/>
                  </a:srgbClr>
                </a:solidFill>
                <a:latin typeface="Arial"/>
              </a:rPr>
              <a:t>Mythes sur la FP</a:t>
            </a:r>
            <a:endParaRPr lang="fr-BE" sz="2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97045C-1371-4B7A-B4CA-2621AE220234}"/>
              </a:ext>
            </a:extLst>
          </p:cNvPr>
          <p:cNvSpPr txBox="1"/>
          <p:nvPr/>
        </p:nvSpPr>
        <p:spPr bwMode="auto">
          <a:xfrm>
            <a:off x="449288" y="1011886"/>
            <a:ext cx="55446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BE" b="1" kern="0" dirty="0">
                <a:solidFill>
                  <a:srgbClr val="008BAC"/>
                </a:solidFill>
                <a:latin typeface="Calibri"/>
              </a:rPr>
              <a:t>« Je cherche du travail administratif, c’est sûr, je trouverai un job dans l’administration. »</a:t>
            </a:r>
          </a:p>
          <a:p>
            <a:endParaRPr lang="fr-BE" b="1" kern="0" dirty="0">
              <a:solidFill>
                <a:srgbClr val="008BAC"/>
              </a:solidFill>
              <a:latin typeface="Calibri"/>
            </a:endParaRPr>
          </a:p>
          <a:p>
            <a:r>
              <a:rPr lang="fr-BE" b="1" kern="0" dirty="0">
                <a:solidFill>
                  <a:srgbClr val="008BAC"/>
                </a:solidFill>
                <a:latin typeface="Calibri"/>
              </a:rPr>
              <a:t>« J’ai un profil technique, donc moi, non. »</a:t>
            </a:r>
            <a:endParaRPr lang="en-US" b="1" kern="0" dirty="0">
              <a:solidFill>
                <a:srgbClr val="008BAC"/>
              </a:solidFill>
              <a:latin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3388E1-A695-4AF6-90C0-9A7FF9D2B014}"/>
              </a:ext>
            </a:extLst>
          </p:cNvPr>
          <p:cNvSpPr txBox="1"/>
          <p:nvPr/>
        </p:nvSpPr>
        <p:spPr bwMode="auto">
          <a:xfrm>
            <a:off x="449288" y="2664211"/>
            <a:ext cx="640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BE" b="1" kern="0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« On ne fait pas que gérer des dossiers dans l’administration. </a:t>
            </a:r>
          </a:p>
          <a:p>
            <a:r>
              <a:rPr lang="fr-BE" b="1" kern="0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Dans l’administration, l’éventail de métiers est aussi large que dans le privé ! »</a:t>
            </a:r>
            <a:endParaRPr lang="en-US" b="1" kern="0" dirty="0">
              <a:solidFill>
                <a:schemeClr val="bg2">
                  <a:lumMod val="50000"/>
                </a:schemeClr>
              </a:solidFill>
              <a:latin typeface="Calibri"/>
            </a:endParaRPr>
          </a:p>
          <a:p>
            <a:endParaRPr lang="en-US" b="1" kern="0" dirty="0">
              <a:solidFill>
                <a:schemeClr val="bg2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58BB076-02FA-4BB0-8171-3485C6DC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6" y="3568202"/>
            <a:ext cx="1073250" cy="98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D52F81C-3888-475B-A7E8-3C8D1AD6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151" y="3690258"/>
            <a:ext cx="1121371" cy="8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49C79891-C98D-4E26-9873-3CE3F9914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04" y="3651870"/>
            <a:ext cx="1349168" cy="90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85FFA6C-F4D6-4327-91EC-7E6AAB4F2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17" y="3662747"/>
            <a:ext cx="845916" cy="95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DEB919D1-1EB8-48C2-BFBA-533A29C1B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01" y="3662747"/>
            <a:ext cx="1224115" cy="8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29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1495355-A606-4657-BFBA-1356D708A30E}"/>
              </a:ext>
            </a:extLst>
          </p:cNvPr>
          <p:cNvSpPr txBox="1"/>
          <p:nvPr/>
        </p:nvSpPr>
        <p:spPr>
          <a:xfrm>
            <a:off x="764704" y="1707654"/>
            <a:ext cx="532859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ct val="0"/>
              </a:spcBef>
            </a:pPr>
            <a:r>
              <a:rPr lang="fr-BE" sz="3100" b="1" dirty="0">
                <a:solidFill>
                  <a:srgbClr val="4F81BD">
                    <a:lumMod val="75000"/>
                  </a:srgbClr>
                </a:solidFill>
                <a:latin typeface="Arial"/>
                <a:ea typeface="+mj-ea"/>
                <a:cs typeface="+mj-cs"/>
              </a:rPr>
              <a:t>Merci de votre attention !</a:t>
            </a:r>
          </a:p>
          <a:p>
            <a:pPr algn="ctr" defTabSz="914377">
              <a:spcBef>
                <a:spcPct val="0"/>
              </a:spcBef>
            </a:pPr>
            <a:endParaRPr lang="fr-BE" sz="3100" b="1" dirty="0">
              <a:solidFill>
                <a:srgbClr val="4F81BD">
                  <a:lumMod val="75000"/>
                </a:srgbClr>
              </a:solidFill>
              <a:latin typeface="Arial"/>
              <a:ea typeface="+mj-ea"/>
              <a:cs typeface="+mj-cs"/>
            </a:endParaRPr>
          </a:p>
          <a:p>
            <a:pPr algn="ctr" defTabSz="914377">
              <a:spcBef>
                <a:spcPct val="0"/>
              </a:spcBef>
            </a:pPr>
            <a:r>
              <a:rPr lang="fr-BE" sz="3100" b="1" dirty="0">
                <a:solidFill>
                  <a:srgbClr val="4F81BD">
                    <a:lumMod val="75000"/>
                  </a:srgbClr>
                </a:solidFill>
                <a:latin typeface="Arial"/>
                <a:ea typeface="+mj-ea"/>
                <a:cs typeface="+mj-cs"/>
              </a:rPr>
              <a:t>Avez-vous des questions?</a:t>
            </a:r>
          </a:p>
        </p:txBody>
      </p:sp>
    </p:spTree>
    <p:extLst>
      <p:ext uri="{BB962C8B-B14F-4D97-AF65-F5344CB8AC3E}">
        <p14:creationId xmlns:p14="http://schemas.microsoft.com/office/powerpoint/2010/main" val="203469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BE" sz="3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Cité des métiers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56" y="1437624"/>
            <a:ext cx="3405096" cy="34050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20229929">
            <a:off x="4696118" y="4211864"/>
            <a:ext cx="19164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dirty="0"/>
              <a:t>MULTIPARTENARIAL</a:t>
            </a:r>
          </a:p>
        </p:txBody>
      </p:sp>
      <p:sp>
        <p:nvSpPr>
          <p:cNvPr id="7" name="ZoneTexte 6"/>
          <p:cNvSpPr txBox="1"/>
          <p:nvPr/>
        </p:nvSpPr>
        <p:spPr>
          <a:xfrm rot="20087317">
            <a:off x="3653490" y="1261380"/>
            <a:ext cx="245212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/>
              <a:t>Les lundis, mardis, mercredis et vendredis :</a:t>
            </a:r>
          </a:p>
          <a:p>
            <a:r>
              <a:rPr lang="fr-BE" sz="900" dirty="0"/>
              <a:t>de 9h30 à 12h30 et de 13h30 à 16h. </a:t>
            </a:r>
          </a:p>
          <a:p>
            <a:r>
              <a:rPr lang="fr-BE" sz="900" dirty="0"/>
              <a:t>Les jeudis : de 13h30 à 19h (16h pendant les congés scolaires).  </a:t>
            </a:r>
          </a:p>
          <a:p>
            <a:r>
              <a:rPr lang="fr-BE" sz="750" dirty="0"/>
              <a:t>En juillet et en août, fermeture tous les jours à 15h30. </a:t>
            </a:r>
          </a:p>
        </p:txBody>
      </p:sp>
      <p:sp>
        <p:nvSpPr>
          <p:cNvPr id="8" name="Flèche droite 7"/>
          <p:cNvSpPr/>
          <p:nvPr/>
        </p:nvSpPr>
        <p:spPr>
          <a:xfrm rot="19167326">
            <a:off x="3549619" y="2323932"/>
            <a:ext cx="291973" cy="14663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</p:spTree>
    <p:extLst>
      <p:ext uri="{BB962C8B-B14F-4D97-AF65-F5344CB8AC3E}">
        <p14:creationId xmlns:p14="http://schemas.microsoft.com/office/powerpoint/2010/main" val="275835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A108-D96C-4ACD-A3AE-E1231C3E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talent.brussels</a:t>
            </a:r>
            <a:endParaRPr lang="fr-BE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47AC2-0505-491B-BAA6-5DF3C8F9D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43558"/>
            <a:ext cx="61722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000" dirty="0"/>
              <a:t>Mission:</a:t>
            </a:r>
          </a:p>
          <a:p>
            <a:r>
              <a:rPr lang="fr-BE" sz="2000" dirty="0"/>
              <a:t>Recrutement de </a:t>
            </a:r>
            <a:r>
              <a:rPr lang="fr-BE" sz="2000" dirty="0" err="1"/>
              <a:t>collaborateurs·rices</a:t>
            </a:r>
            <a:r>
              <a:rPr lang="fr-BE" sz="2000" dirty="0"/>
              <a:t> pour 13 services publics différents</a:t>
            </a:r>
          </a:p>
        </p:txBody>
      </p:sp>
      <p:pic>
        <p:nvPicPr>
          <p:cNvPr id="5" name="Image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F7A6F745-3B54-4F2C-B3F4-C84166A9A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6" y="1995686"/>
            <a:ext cx="6172200" cy="277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7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62D3-9014-4CE4-82A1-E2F5248B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fonction publique bruxelloise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79AA51D-BA42-4C61-9E77-5AACA085F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78627"/>
              </p:ext>
            </p:extLst>
          </p:nvPr>
        </p:nvGraphicFramePr>
        <p:xfrm>
          <a:off x="342900" y="1200151"/>
          <a:ext cx="61722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680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62D3-9014-4CE4-82A1-E2F5248B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fonction publique bruxelloise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628E2D0A-299D-49E1-A6C6-54B36E31D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110924"/>
              </p:ext>
            </p:extLst>
          </p:nvPr>
        </p:nvGraphicFramePr>
        <p:xfrm>
          <a:off x="342900" y="1337518"/>
          <a:ext cx="61722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52B57270-E163-4FD9-9E2A-70420BC376A1}"/>
              </a:ext>
            </a:extLst>
          </p:cNvPr>
          <p:cNvSpPr txBox="1"/>
          <p:nvPr/>
        </p:nvSpPr>
        <p:spPr>
          <a:xfrm>
            <a:off x="476672" y="1275606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De nouvelles portes d’entrées pour le niveau C</a:t>
            </a:r>
          </a:p>
        </p:txBody>
      </p:sp>
    </p:spTree>
    <p:extLst>
      <p:ext uri="{BB962C8B-B14F-4D97-AF65-F5344CB8AC3E}">
        <p14:creationId xmlns:p14="http://schemas.microsoft.com/office/powerpoint/2010/main" val="293252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62D3-9014-4CE4-82A1-E2F5248B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carte d’accès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B54C4-EE7E-4960-98A3-F30D8BB7D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63229"/>
            <a:ext cx="6172200" cy="3531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000" dirty="0"/>
              <a:t>La carte d’accès vérifie les compétences génériques du niveau C</a:t>
            </a: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r>
              <a:rPr lang="fr-BE" sz="2000" dirty="0"/>
              <a:t>Par exemple: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311C2EC-036A-43C8-B023-D5B0D525EF92}"/>
              </a:ext>
            </a:extLst>
          </p:cNvPr>
          <p:cNvSpPr/>
          <p:nvPr/>
        </p:nvSpPr>
        <p:spPr>
          <a:xfrm>
            <a:off x="2955795" y="2607331"/>
            <a:ext cx="1005785" cy="1005785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fr-BE" dirty="0"/>
          </a:p>
        </p:txBody>
      </p:sp>
      <p:sp>
        <p:nvSpPr>
          <p:cNvPr id="5" name="Rectangle 4" descr="Head with Gears">
            <a:extLst>
              <a:ext uri="{FF2B5EF4-FFF2-40B4-BE49-F238E27FC236}">
                <a16:creationId xmlns:a16="http://schemas.microsoft.com/office/drawing/2014/main" id="{C1B900BC-53BA-4EC7-AA1B-309C8385F9A4}"/>
              </a:ext>
            </a:extLst>
          </p:cNvPr>
          <p:cNvSpPr/>
          <p:nvPr/>
        </p:nvSpPr>
        <p:spPr>
          <a:xfrm>
            <a:off x="3170143" y="2821679"/>
            <a:ext cx="577089" cy="577089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DCB81CD-FC44-4AEE-9E73-5EB5A12F3594}"/>
              </a:ext>
            </a:extLst>
          </p:cNvPr>
          <p:cNvGrpSpPr/>
          <p:nvPr/>
        </p:nvGrpSpPr>
        <p:grpSpPr>
          <a:xfrm>
            <a:off x="2634273" y="3926394"/>
            <a:ext cx="1648828" cy="680141"/>
            <a:chOff x="1976223" y="1320789"/>
            <a:chExt cx="1648828" cy="6801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91D31D-05DC-4256-A8E4-87A0A73EDC6C}"/>
                </a:ext>
              </a:extLst>
            </p:cNvPr>
            <p:cNvSpPr/>
            <p:nvPr/>
          </p:nvSpPr>
          <p:spPr>
            <a:xfrm>
              <a:off x="1976223" y="1320789"/>
              <a:ext cx="1648828" cy="6801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BAF0636-F795-45FC-ACDE-A40E6FC04A66}"/>
                </a:ext>
              </a:extLst>
            </p:cNvPr>
            <p:cNvSpPr txBox="1"/>
            <p:nvPr/>
          </p:nvSpPr>
          <p:spPr>
            <a:xfrm>
              <a:off x="1976223" y="1320789"/>
              <a:ext cx="1648828" cy="680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BE" sz="1100" kern="1200" dirty="0"/>
                <a:t>Résoudre des problèmes</a:t>
              </a:r>
              <a:endParaRPr lang="en-US" sz="1100" kern="1200" dirty="0"/>
            </a:p>
          </p:txBody>
        </p:sp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B4AECA99-2F34-4837-9165-18A27E98F50F}"/>
              </a:ext>
            </a:extLst>
          </p:cNvPr>
          <p:cNvSpPr/>
          <p:nvPr/>
        </p:nvSpPr>
        <p:spPr>
          <a:xfrm>
            <a:off x="5194518" y="2607332"/>
            <a:ext cx="1005785" cy="1005785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" name="Rectangle 13" descr="Users">
            <a:extLst>
              <a:ext uri="{FF2B5EF4-FFF2-40B4-BE49-F238E27FC236}">
                <a16:creationId xmlns:a16="http://schemas.microsoft.com/office/drawing/2014/main" id="{1CD11D88-D946-4349-8ADE-1065573E037E}"/>
              </a:ext>
            </a:extLst>
          </p:cNvPr>
          <p:cNvSpPr/>
          <p:nvPr/>
        </p:nvSpPr>
        <p:spPr>
          <a:xfrm>
            <a:off x="5408866" y="2821679"/>
            <a:ext cx="577089" cy="577089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CD18DE8-2C6C-41D5-A797-7203F230BA2A}"/>
              </a:ext>
            </a:extLst>
          </p:cNvPr>
          <p:cNvGrpSpPr/>
          <p:nvPr/>
        </p:nvGrpSpPr>
        <p:grpSpPr>
          <a:xfrm>
            <a:off x="4872996" y="3926394"/>
            <a:ext cx="1648828" cy="680141"/>
            <a:chOff x="1976223" y="3732200"/>
            <a:chExt cx="1648828" cy="6801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5AB8C6-8555-414A-8A65-318E0F60B5DC}"/>
                </a:ext>
              </a:extLst>
            </p:cNvPr>
            <p:cNvSpPr/>
            <p:nvPr/>
          </p:nvSpPr>
          <p:spPr>
            <a:xfrm>
              <a:off x="1976223" y="3732200"/>
              <a:ext cx="1648828" cy="6801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5458B0E-9DB4-40C4-84A5-A37640BCFA2E}"/>
                </a:ext>
              </a:extLst>
            </p:cNvPr>
            <p:cNvSpPr txBox="1"/>
            <p:nvPr/>
          </p:nvSpPr>
          <p:spPr>
            <a:xfrm>
              <a:off x="1976223" y="3732200"/>
              <a:ext cx="1648828" cy="680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BE" sz="1100" kern="1200"/>
                <a:t>Travailler en équipe</a:t>
              </a:r>
              <a:endParaRPr lang="en-US" sz="1100" kern="1200"/>
            </a:p>
          </p:txBody>
        </p:sp>
      </p:grpSp>
      <p:sp>
        <p:nvSpPr>
          <p:cNvPr id="18" name="Ellipse 17">
            <a:extLst>
              <a:ext uri="{FF2B5EF4-FFF2-40B4-BE49-F238E27FC236}">
                <a16:creationId xmlns:a16="http://schemas.microsoft.com/office/drawing/2014/main" id="{A4F91B8C-B161-4C00-AA30-6E1F9406978F}"/>
              </a:ext>
            </a:extLst>
          </p:cNvPr>
          <p:cNvSpPr/>
          <p:nvPr/>
        </p:nvSpPr>
        <p:spPr>
          <a:xfrm>
            <a:off x="857730" y="2612438"/>
            <a:ext cx="1005785" cy="1005785"/>
          </a:xfrm>
          <a:prstGeom prst="ellipse">
            <a:avLst/>
          </a:prstGeom>
          <a:solidFill>
            <a:schemeClr val="accent3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84CEF5A9-8F16-495A-8BDC-445A8A59C966}"/>
              </a:ext>
            </a:extLst>
          </p:cNvPr>
          <p:cNvGrpSpPr/>
          <p:nvPr/>
        </p:nvGrpSpPr>
        <p:grpSpPr>
          <a:xfrm>
            <a:off x="536208" y="3931500"/>
            <a:ext cx="1648828" cy="680141"/>
            <a:chOff x="38850" y="3732200"/>
            <a:chExt cx="1648828" cy="68014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76BBA0-1451-48D2-993C-CF1125D8F15D}"/>
                </a:ext>
              </a:extLst>
            </p:cNvPr>
            <p:cNvSpPr/>
            <p:nvPr/>
          </p:nvSpPr>
          <p:spPr>
            <a:xfrm>
              <a:off x="38850" y="3732200"/>
              <a:ext cx="1648828" cy="6801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03387B4-84CE-4590-8C86-A8D2F11FEFB2}"/>
                </a:ext>
              </a:extLst>
            </p:cNvPr>
            <p:cNvSpPr txBox="1"/>
            <p:nvPr/>
          </p:nvSpPr>
          <p:spPr>
            <a:xfrm>
              <a:off x="38850" y="3732200"/>
              <a:ext cx="1648828" cy="680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BE" sz="1100" kern="1200"/>
                <a:t>Analyser l’information</a:t>
              </a:r>
              <a:endParaRPr lang="en-US" sz="1100" kern="1200"/>
            </a:p>
          </p:txBody>
        </p:sp>
      </p:grpSp>
      <p:pic>
        <p:nvPicPr>
          <p:cNvPr id="26" name="Graphique 25" descr="Document">
            <a:extLst>
              <a:ext uri="{FF2B5EF4-FFF2-40B4-BE49-F238E27FC236}">
                <a16:creationId xmlns:a16="http://schemas.microsoft.com/office/drawing/2014/main" id="{45C57B69-92C4-44B3-BFDB-2DD835104D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2122" y="2781768"/>
            <a:ext cx="617000" cy="617000"/>
          </a:xfrm>
          <a:prstGeom prst="rect">
            <a:avLst/>
          </a:prstGeom>
        </p:spPr>
      </p:pic>
      <p:pic>
        <p:nvPicPr>
          <p:cNvPr id="24" name="Graphique 23" descr="Loupe">
            <a:extLst>
              <a:ext uri="{FF2B5EF4-FFF2-40B4-BE49-F238E27FC236}">
                <a16:creationId xmlns:a16="http://schemas.microsoft.com/office/drawing/2014/main" id="{C420ED9F-031E-47E5-B52E-016D1F6BAF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06196" y="3076371"/>
            <a:ext cx="343151" cy="3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1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62D3-9014-4CE4-82A1-E2F5248B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>
            <a:noAutofit/>
          </a:bodyPr>
          <a:lstStyle/>
          <a:p>
            <a:r>
              <a:rPr lang="fr-BE" sz="28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La carte d’accès</a:t>
            </a:r>
            <a:endParaRPr lang="fr-BE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4F5F587-3536-4DA8-B388-9707E19A6A34}"/>
              </a:ext>
            </a:extLst>
          </p:cNvPr>
          <p:cNvGrpSpPr/>
          <p:nvPr/>
        </p:nvGrpSpPr>
        <p:grpSpPr>
          <a:xfrm>
            <a:off x="342900" y="1063229"/>
            <a:ext cx="6172199" cy="3531393"/>
            <a:chOff x="342900" y="1063229"/>
            <a:chExt cx="6172199" cy="3531393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7D7BDE1D-A796-4946-AFB1-20882CE93EE3}"/>
                </a:ext>
              </a:extLst>
            </p:cNvPr>
            <p:cNvSpPr/>
            <p:nvPr/>
          </p:nvSpPr>
          <p:spPr>
            <a:xfrm>
              <a:off x="342900" y="1063229"/>
              <a:ext cx="5246370" cy="1059418"/>
            </a:xfrm>
            <a:custGeom>
              <a:avLst/>
              <a:gdLst>
                <a:gd name="connsiteX0" fmla="*/ 0 w 5246370"/>
                <a:gd name="connsiteY0" fmla="*/ 105942 h 1059418"/>
                <a:gd name="connsiteX1" fmla="*/ 105942 w 5246370"/>
                <a:gd name="connsiteY1" fmla="*/ 0 h 1059418"/>
                <a:gd name="connsiteX2" fmla="*/ 5140428 w 5246370"/>
                <a:gd name="connsiteY2" fmla="*/ 0 h 1059418"/>
                <a:gd name="connsiteX3" fmla="*/ 5246370 w 5246370"/>
                <a:gd name="connsiteY3" fmla="*/ 105942 h 1059418"/>
                <a:gd name="connsiteX4" fmla="*/ 5246370 w 5246370"/>
                <a:gd name="connsiteY4" fmla="*/ 953476 h 1059418"/>
                <a:gd name="connsiteX5" fmla="*/ 5140428 w 5246370"/>
                <a:gd name="connsiteY5" fmla="*/ 1059418 h 1059418"/>
                <a:gd name="connsiteX6" fmla="*/ 105942 w 5246370"/>
                <a:gd name="connsiteY6" fmla="*/ 1059418 h 1059418"/>
                <a:gd name="connsiteX7" fmla="*/ 0 w 5246370"/>
                <a:gd name="connsiteY7" fmla="*/ 953476 h 1059418"/>
                <a:gd name="connsiteX8" fmla="*/ 0 w 5246370"/>
                <a:gd name="connsiteY8" fmla="*/ 105942 h 10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6370" h="1059418">
                  <a:moveTo>
                    <a:pt x="0" y="105942"/>
                  </a:moveTo>
                  <a:cubicBezTo>
                    <a:pt x="0" y="47432"/>
                    <a:pt x="47432" y="0"/>
                    <a:pt x="105942" y="0"/>
                  </a:cubicBezTo>
                  <a:lnTo>
                    <a:pt x="5140428" y="0"/>
                  </a:lnTo>
                  <a:cubicBezTo>
                    <a:pt x="5198938" y="0"/>
                    <a:pt x="5246370" y="47432"/>
                    <a:pt x="5246370" y="105942"/>
                  </a:cubicBezTo>
                  <a:lnTo>
                    <a:pt x="5246370" y="953476"/>
                  </a:lnTo>
                  <a:cubicBezTo>
                    <a:pt x="5246370" y="1011986"/>
                    <a:pt x="5198938" y="1059418"/>
                    <a:pt x="5140428" y="1059418"/>
                  </a:cubicBezTo>
                  <a:lnTo>
                    <a:pt x="105942" y="1059418"/>
                  </a:lnTo>
                  <a:cubicBezTo>
                    <a:pt x="47432" y="1059418"/>
                    <a:pt x="0" y="1011986"/>
                    <a:pt x="0" y="953476"/>
                  </a:cubicBezTo>
                  <a:lnTo>
                    <a:pt x="0" y="10594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989" tIns="91989" rIns="1173126" bIns="9198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600" kern="1200"/>
                <a:t>Prend la forme d’un assessment coopératif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D6709A0-E1F5-48D9-9C9D-00392F0061DD}"/>
                </a:ext>
              </a:extLst>
            </p:cNvPr>
            <p:cNvSpPr/>
            <p:nvPr/>
          </p:nvSpPr>
          <p:spPr>
            <a:xfrm>
              <a:off x="805814" y="2299216"/>
              <a:ext cx="5246370" cy="1059418"/>
            </a:xfrm>
            <a:custGeom>
              <a:avLst/>
              <a:gdLst>
                <a:gd name="connsiteX0" fmla="*/ 0 w 5246370"/>
                <a:gd name="connsiteY0" fmla="*/ 105942 h 1059418"/>
                <a:gd name="connsiteX1" fmla="*/ 105942 w 5246370"/>
                <a:gd name="connsiteY1" fmla="*/ 0 h 1059418"/>
                <a:gd name="connsiteX2" fmla="*/ 5140428 w 5246370"/>
                <a:gd name="connsiteY2" fmla="*/ 0 h 1059418"/>
                <a:gd name="connsiteX3" fmla="*/ 5246370 w 5246370"/>
                <a:gd name="connsiteY3" fmla="*/ 105942 h 1059418"/>
                <a:gd name="connsiteX4" fmla="*/ 5246370 w 5246370"/>
                <a:gd name="connsiteY4" fmla="*/ 953476 h 1059418"/>
                <a:gd name="connsiteX5" fmla="*/ 5140428 w 5246370"/>
                <a:gd name="connsiteY5" fmla="*/ 1059418 h 1059418"/>
                <a:gd name="connsiteX6" fmla="*/ 105942 w 5246370"/>
                <a:gd name="connsiteY6" fmla="*/ 1059418 h 1059418"/>
                <a:gd name="connsiteX7" fmla="*/ 0 w 5246370"/>
                <a:gd name="connsiteY7" fmla="*/ 953476 h 1059418"/>
                <a:gd name="connsiteX8" fmla="*/ 0 w 5246370"/>
                <a:gd name="connsiteY8" fmla="*/ 105942 h 10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6370" h="1059418">
                  <a:moveTo>
                    <a:pt x="0" y="105942"/>
                  </a:moveTo>
                  <a:cubicBezTo>
                    <a:pt x="0" y="47432"/>
                    <a:pt x="47432" y="0"/>
                    <a:pt x="105942" y="0"/>
                  </a:cubicBezTo>
                  <a:lnTo>
                    <a:pt x="5140428" y="0"/>
                  </a:lnTo>
                  <a:cubicBezTo>
                    <a:pt x="5198938" y="0"/>
                    <a:pt x="5246370" y="47432"/>
                    <a:pt x="5246370" y="105942"/>
                  </a:cubicBezTo>
                  <a:lnTo>
                    <a:pt x="5246370" y="953476"/>
                  </a:lnTo>
                  <a:cubicBezTo>
                    <a:pt x="5246370" y="1011986"/>
                    <a:pt x="5198938" y="1059418"/>
                    <a:pt x="5140428" y="1059418"/>
                  </a:cubicBezTo>
                  <a:lnTo>
                    <a:pt x="105942" y="1059418"/>
                  </a:lnTo>
                  <a:cubicBezTo>
                    <a:pt x="47432" y="1059418"/>
                    <a:pt x="0" y="1011986"/>
                    <a:pt x="0" y="953476"/>
                  </a:cubicBezTo>
                  <a:lnTo>
                    <a:pt x="0" y="10594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989" tIns="91989" rIns="1243526" bIns="9198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600" kern="1200" dirty="0"/>
                <a:t>Entre 4 et 6 </a:t>
              </a:r>
              <a:r>
                <a:rPr lang="fr-BE" sz="1600" kern="1200" dirty="0" err="1"/>
                <a:t>participant·es</a:t>
              </a:r>
              <a:r>
                <a:rPr lang="fr-BE" sz="1600" kern="1200" dirty="0"/>
                <a:t> vont devoir démêler ensemble des énigmes correspondant aux compétences mesurées</a:t>
              </a: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A226AC2F-01F7-4E85-BB12-4D7FB6DCF3F8}"/>
                </a:ext>
              </a:extLst>
            </p:cNvPr>
            <p:cNvSpPr/>
            <p:nvPr/>
          </p:nvSpPr>
          <p:spPr>
            <a:xfrm>
              <a:off x="1268729" y="3535204"/>
              <a:ext cx="5246370" cy="1059418"/>
            </a:xfrm>
            <a:custGeom>
              <a:avLst/>
              <a:gdLst>
                <a:gd name="connsiteX0" fmla="*/ 0 w 5246370"/>
                <a:gd name="connsiteY0" fmla="*/ 105942 h 1059418"/>
                <a:gd name="connsiteX1" fmla="*/ 105942 w 5246370"/>
                <a:gd name="connsiteY1" fmla="*/ 0 h 1059418"/>
                <a:gd name="connsiteX2" fmla="*/ 5140428 w 5246370"/>
                <a:gd name="connsiteY2" fmla="*/ 0 h 1059418"/>
                <a:gd name="connsiteX3" fmla="*/ 5246370 w 5246370"/>
                <a:gd name="connsiteY3" fmla="*/ 105942 h 1059418"/>
                <a:gd name="connsiteX4" fmla="*/ 5246370 w 5246370"/>
                <a:gd name="connsiteY4" fmla="*/ 953476 h 1059418"/>
                <a:gd name="connsiteX5" fmla="*/ 5140428 w 5246370"/>
                <a:gd name="connsiteY5" fmla="*/ 1059418 h 1059418"/>
                <a:gd name="connsiteX6" fmla="*/ 105942 w 5246370"/>
                <a:gd name="connsiteY6" fmla="*/ 1059418 h 1059418"/>
                <a:gd name="connsiteX7" fmla="*/ 0 w 5246370"/>
                <a:gd name="connsiteY7" fmla="*/ 953476 h 1059418"/>
                <a:gd name="connsiteX8" fmla="*/ 0 w 5246370"/>
                <a:gd name="connsiteY8" fmla="*/ 105942 h 10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6370" h="1059418">
                  <a:moveTo>
                    <a:pt x="0" y="105942"/>
                  </a:moveTo>
                  <a:cubicBezTo>
                    <a:pt x="0" y="47432"/>
                    <a:pt x="47432" y="0"/>
                    <a:pt x="105942" y="0"/>
                  </a:cubicBezTo>
                  <a:lnTo>
                    <a:pt x="5140428" y="0"/>
                  </a:lnTo>
                  <a:cubicBezTo>
                    <a:pt x="5198938" y="0"/>
                    <a:pt x="5246370" y="47432"/>
                    <a:pt x="5246370" y="105942"/>
                  </a:cubicBezTo>
                  <a:lnTo>
                    <a:pt x="5246370" y="953476"/>
                  </a:lnTo>
                  <a:cubicBezTo>
                    <a:pt x="5246370" y="1011986"/>
                    <a:pt x="5198938" y="1059418"/>
                    <a:pt x="5140428" y="1059418"/>
                  </a:cubicBezTo>
                  <a:lnTo>
                    <a:pt x="105942" y="1059418"/>
                  </a:lnTo>
                  <a:cubicBezTo>
                    <a:pt x="47432" y="1059418"/>
                    <a:pt x="0" y="1011986"/>
                    <a:pt x="0" y="953476"/>
                  </a:cubicBezTo>
                  <a:lnTo>
                    <a:pt x="0" y="10594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989" tIns="91989" rIns="1243526" bIns="9198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600" kern="1200"/>
                <a:t>Leur succès dépend de leurs qualités et de leur capacité à travailler ensemble.</a:t>
              </a:r>
            </a:p>
          </p:txBody>
        </p:sp>
      </p:grpSp>
      <p:pic>
        <p:nvPicPr>
          <p:cNvPr id="18" name="Graphique 17" descr="Réussite du groupe">
            <a:extLst>
              <a:ext uri="{FF2B5EF4-FFF2-40B4-BE49-F238E27FC236}">
                <a16:creationId xmlns:a16="http://schemas.microsoft.com/office/drawing/2014/main" id="{F2C27E16-E004-4662-B862-7AD63574C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093" y="3586509"/>
            <a:ext cx="1008112" cy="100811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54BE01C-760A-48FB-81F5-484B07F27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64" y="2387896"/>
            <a:ext cx="882058" cy="88205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C293B9E8-A354-475A-B5F1-7CB7C69BD4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1063228"/>
            <a:ext cx="966320" cy="9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62D3-9014-4CE4-82A1-E2F5248B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carte d’accès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B54C4-EE7E-4960-98A3-F30D8BB7D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/>
              <a:t>La carte d’accès donne la possibilité de postuler, à </a:t>
            </a:r>
            <a:r>
              <a:rPr lang="fr-BE" sz="2400"/>
              <a:t>la Région </a:t>
            </a:r>
            <a:r>
              <a:rPr lang="fr-BE" sz="2400" dirty="0"/>
              <a:t>Bruxelles-Capitale, à toutes les fonctions de niveau C qui ne demandent pas un diplôme spécifique.</a:t>
            </a:r>
          </a:p>
        </p:txBody>
      </p:sp>
    </p:spTree>
    <p:extLst>
      <p:ext uri="{BB962C8B-B14F-4D97-AF65-F5344CB8AC3E}">
        <p14:creationId xmlns:p14="http://schemas.microsoft.com/office/powerpoint/2010/main" val="155292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lent">
      <a:majorFont>
        <a:latin typeface="Mij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887</Words>
  <Application>Microsoft Office PowerPoint</Application>
  <PresentationFormat>Personnalisé</PresentationFormat>
  <Paragraphs>198</Paragraphs>
  <Slides>22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GillSans</vt:lpstr>
      <vt:lpstr>Mija</vt:lpstr>
      <vt:lpstr>Times New Roman</vt:lpstr>
      <vt:lpstr>Wingdings</vt:lpstr>
      <vt:lpstr>Office Theme</vt:lpstr>
      <vt:lpstr>Travailler dans la fonction publique régionale bruxelloise</vt:lpstr>
      <vt:lpstr>Sommaire</vt:lpstr>
      <vt:lpstr>La Cité des métiers</vt:lpstr>
      <vt:lpstr>talent.brussels</vt:lpstr>
      <vt:lpstr>La fonction publique bruxelloise</vt:lpstr>
      <vt:lpstr>La fonction publique bruxelloise</vt:lpstr>
      <vt:lpstr>La carte d’accès</vt:lpstr>
      <vt:lpstr>La carte d’accès</vt:lpstr>
      <vt:lpstr>La carte d’accès</vt:lpstr>
      <vt:lpstr>La validation des compétences</vt:lpstr>
      <vt:lpstr>La validation des compétences</vt:lpstr>
      <vt:lpstr>Présentation PowerPoint</vt:lpstr>
      <vt:lpstr>La validation des compétences</vt:lpstr>
      <vt:lpstr>La validation des compétences</vt:lpstr>
      <vt:lpstr>Processus de recrutement</vt:lpstr>
      <vt:lpstr>Processus de recrutement</vt:lpstr>
      <vt:lpstr>Processus de recrutement</vt:lpstr>
      <vt:lpstr>Processus de recrutement</vt:lpstr>
      <vt:lpstr>Mythes sur la FP</vt:lpstr>
      <vt:lpstr>Mythes sur la FP</vt:lpstr>
      <vt:lpstr>Mythes sur la FP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Travailler dans la fonction publique bruxelloise</dc:title>
  <dc:creator>TOUAT Sarah</dc:creator>
  <cp:lastModifiedBy>Misonne Sébastienne</cp:lastModifiedBy>
  <cp:revision>47</cp:revision>
  <dcterms:created xsi:type="dcterms:W3CDTF">2019-09-05T08:40:47Z</dcterms:created>
  <dcterms:modified xsi:type="dcterms:W3CDTF">2020-04-03T12:53:12Z</dcterms:modified>
</cp:coreProperties>
</file>